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86" r:id="rId5"/>
    <p:sldId id="285" r:id="rId6"/>
    <p:sldId id="287" r:id="rId7"/>
    <p:sldId id="263" r:id="rId8"/>
    <p:sldId id="259" r:id="rId9"/>
    <p:sldId id="264" r:id="rId10"/>
    <p:sldId id="268" r:id="rId11"/>
    <p:sldId id="265" r:id="rId12"/>
    <p:sldId id="266" r:id="rId13"/>
    <p:sldId id="269" r:id="rId14"/>
    <p:sldId id="267" r:id="rId15"/>
    <p:sldId id="272" r:id="rId16"/>
    <p:sldId id="270" r:id="rId17"/>
    <p:sldId id="271" r:id="rId18"/>
    <p:sldId id="298" r:id="rId19"/>
    <p:sldId id="274" r:id="rId20"/>
    <p:sldId id="273" r:id="rId21"/>
    <p:sldId id="275" r:id="rId22"/>
    <p:sldId id="276" r:id="rId23"/>
    <p:sldId id="277" r:id="rId24"/>
    <p:sldId id="279" r:id="rId25"/>
    <p:sldId id="291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925"/>
    <a:srgbClr val="0000FF"/>
    <a:srgbClr val="FF0000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61373-973A-45D8-B7D0-17E7BADEE733}" v="17" dt="2025-11-21T08:31:53.868"/>
    <p1510:client id="{78C94707-835A-4A30-BBB7-5E8EA597D208}" v="184" dt="2025-11-21T00:05:2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2086" autoAdjust="0"/>
  </p:normalViewPr>
  <p:slideViewPr>
    <p:cSldViewPr snapToGrid="0">
      <p:cViewPr varScale="1">
        <p:scale>
          <a:sx n="72" d="100"/>
          <a:sy n="72" d="100"/>
        </p:scale>
        <p:origin x="183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 Vanausdal" userId="d87ecba67d644e1e" providerId="LiveId" clId="{4D4EA9BB-A308-4A52-B9DD-ED06E407B057}"/>
    <pc:docChg chg="undo redo custSel addSld delSld modSld sldOrd">
      <pc:chgData name="Avery Vanausdal" userId="d87ecba67d644e1e" providerId="LiveId" clId="{4D4EA9BB-A308-4A52-B9DD-ED06E407B057}" dt="2025-11-21T21:59:38.529" v="1258" actId="478"/>
      <pc:docMkLst>
        <pc:docMk/>
      </pc:docMkLst>
      <pc:sldChg chg="modSp mod">
        <pc:chgData name="Avery Vanausdal" userId="d87ecba67d644e1e" providerId="LiveId" clId="{4D4EA9BB-A308-4A52-B9DD-ED06E407B057}" dt="2025-11-14T01:39:27.445" v="3" actId="20577"/>
        <pc:sldMkLst>
          <pc:docMk/>
          <pc:sldMk cId="1400497069" sldId="256"/>
        </pc:sldMkLst>
        <pc:spChg chg="mod">
          <ac:chgData name="Avery Vanausdal" userId="d87ecba67d644e1e" providerId="LiveId" clId="{4D4EA9BB-A308-4A52-B9DD-ED06E407B057}" dt="2025-11-14T01:39:27.445" v="3" actId="20577"/>
          <ac:spMkLst>
            <pc:docMk/>
            <pc:sldMk cId="1400497069" sldId="256"/>
            <ac:spMk id="2" creationId="{DF6BC2B4-E05B-542A-B28E-24592092BC8C}"/>
          </ac:spMkLst>
        </pc:spChg>
      </pc:sldChg>
      <pc:sldChg chg="addSp delSp modSp mod">
        <pc:chgData name="Avery Vanausdal" userId="d87ecba67d644e1e" providerId="LiveId" clId="{4D4EA9BB-A308-4A52-B9DD-ED06E407B057}" dt="2025-11-20T21:17:34.316" v="457" actId="20577"/>
        <pc:sldMkLst>
          <pc:docMk/>
          <pc:sldMk cId="3161943481" sldId="257"/>
        </pc:sldMkLst>
        <pc:spChg chg="mod">
          <ac:chgData name="Avery Vanausdal" userId="d87ecba67d644e1e" providerId="LiveId" clId="{4D4EA9BB-A308-4A52-B9DD-ED06E407B057}" dt="2025-11-20T20:05:19.713" v="388" actId="207"/>
          <ac:spMkLst>
            <pc:docMk/>
            <pc:sldMk cId="3161943481" sldId="257"/>
            <ac:spMk id="3" creationId="{385E2A19-ADE6-18E5-21D4-9B6AAD60045A}"/>
          </ac:spMkLst>
        </pc:spChg>
        <pc:spChg chg="add mod">
          <ac:chgData name="Avery Vanausdal" userId="d87ecba67d644e1e" providerId="LiveId" clId="{4D4EA9BB-A308-4A52-B9DD-ED06E407B057}" dt="2025-11-20T21:17:34.316" v="457" actId="20577"/>
          <ac:spMkLst>
            <pc:docMk/>
            <pc:sldMk cId="3161943481" sldId="257"/>
            <ac:spMk id="14" creationId="{AAE94206-2EE0-EF7F-4D6D-D7D8FFA8F21E}"/>
          </ac:spMkLst>
        </pc:spChg>
        <pc:picChg chg="add mod">
          <ac:chgData name="Avery Vanausdal" userId="d87ecba67d644e1e" providerId="LiveId" clId="{4D4EA9BB-A308-4A52-B9DD-ED06E407B057}" dt="2025-11-20T19:46:55.231" v="216" actId="14100"/>
          <ac:picMkLst>
            <pc:docMk/>
            <pc:sldMk cId="3161943481" sldId="257"/>
            <ac:picMk id="7" creationId="{2F9CDCD6-DACF-FE76-568F-A9A278FDBB23}"/>
          </ac:picMkLst>
        </pc:picChg>
        <pc:picChg chg="add mod">
          <ac:chgData name="Avery Vanausdal" userId="d87ecba67d644e1e" providerId="LiveId" clId="{4D4EA9BB-A308-4A52-B9DD-ED06E407B057}" dt="2025-11-20T19:47:56.998" v="217"/>
          <ac:picMkLst>
            <pc:docMk/>
            <pc:sldMk cId="3161943481" sldId="257"/>
            <ac:picMk id="9" creationId="{EA41DFB1-680D-5509-5EEA-7C412C3A1A3C}"/>
          </ac:picMkLst>
        </pc:picChg>
        <pc:picChg chg="add del mod ord modCrop">
          <ac:chgData name="Avery Vanausdal" userId="d87ecba67d644e1e" providerId="LiveId" clId="{4D4EA9BB-A308-4A52-B9DD-ED06E407B057}" dt="2025-11-20T19:56:08.462" v="312" actId="1076"/>
          <ac:picMkLst>
            <pc:docMk/>
            <pc:sldMk cId="3161943481" sldId="257"/>
            <ac:picMk id="11" creationId="{9B3437B8-2CE0-EAAA-B05D-5E1DA3E18FDD}"/>
          </ac:picMkLst>
        </pc:picChg>
        <pc:picChg chg="add del mod modCrop">
          <ac:chgData name="Avery Vanausdal" userId="d87ecba67d644e1e" providerId="LiveId" clId="{4D4EA9BB-A308-4A52-B9DD-ED06E407B057}" dt="2025-11-20T19:55:58.256" v="310"/>
          <ac:picMkLst>
            <pc:docMk/>
            <pc:sldMk cId="3161943481" sldId="257"/>
            <ac:picMk id="13" creationId="{3044D7F8-15E5-F576-22B3-21FAAE210DB2}"/>
          </ac:picMkLst>
        </pc:picChg>
      </pc:sldChg>
      <pc:sldChg chg="addAnim delAnim modAnim">
        <pc:chgData name="Avery Vanausdal" userId="d87ecba67d644e1e" providerId="LiveId" clId="{4D4EA9BB-A308-4A52-B9DD-ED06E407B057}" dt="2025-11-20T20:10:35.252" v="417"/>
        <pc:sldMkLst>
          <pc:docMk/>
          <pc:sldMk cId="277477413" sldId="259"/>
        </pc:sldMkLst>
      </pc:sldChg>
      <pc:sldChg chg="addSp modSp addAnim delAnim modAnim">
        <pc:chgData name="Avery Vanausdal" userId="d87ecba67d644e1e" providerId="LiveId" clId="{4D4EA9BB-A308-4A52-B9DD-ED06E407B057}" dt="2025-11-20T20:10:03.644" v="415" actId="2711"/>
        <pc:sldMkLst>
          <pc:docMk/>
          <pc:sldMk cId="1552586537" sldId="263"/>
        </pc:sldMkLst>
        <pc:spChg chg="mod">
          <ac:chgData name="Avery Vanausdal" userId="d87ecba67d644e1e" providerId="LiveId" clId="{4D4EA9BB-A308-4A52-B9DD-ED06E407B057}" dt="2025-11-20T20:07:29.371" v="393" actId="20577"/>
          <ac:spMkLst>
            <pc:docMk/>
            <pc:sldMk cId="1552586537" sldId="263"/>
            <ac:spMk id="3" creationId="{C3AD3FE0-F1A1-43A6-5CCA-4958C074420E}"/>
          </ac:spMkLst>
        </pc:spChg>
        <pc:spChg chg="mod">
          <ac:chgData name="Avery Vanausdal" userId="d87ecba67d644e1e" providerId="LiveId" clId="{4D4EA9BB-A308-4A52-B9DD-ED06E407B057}" dt="2025-11-20T20:10:03.644" v="415" actId="2711"/>
          <ac:spMkLst>
            <pc:docMk/>
            <pc:sldMk cId="1552586537" sldId="263"/>
            <ac:spMk id="7" creationId="{E8F648CE-7041-38AE-3DE9-468C7D9203A9}"/>
          </ac:spMkLst>
        </pc:spChg>
        <pc:spChg chg="mod">
          <ac:chgData name="Avery Vanausdal" userId="d87ecba67d644e1e" providerId="LiveId" clId="{4D4EA9BB-A308-4A52-B9DD-ED06E407B057}" dt="2025-11-20T20:10:02.731" v="414" actId="2711"/>
          <ac:spMkLst>
            <pc:docMk/>
            <pc:sldMk cId="1552586537" sldId="263"/>
            <ac:spMk id="8" creationId="{AB5C282B-4617-8EE7-FE8F-E4C667172000}"/>
          </ac:spMkLst>
        </pc:spChg>
        <pc:spChg chg="mod">
          <ac:chgData name="Avery Vanausdal" userId="d87ecba67d644e1e" providerId="LiveId" clId="{4D4EA9BB-A308-4A52-B9DD-ED06E407B057}" dt="2025-11-20T20:10:03.644" v="415" actId="2711"/>
          <ac:spMkLst>
            <pc:docMk/>
            <pc:sldMk cId="1552586537" sldId="263"/>
            <ac:spMk id="9" creationId="{10A6B73E-D2EC-56E8-86FF-D52EBC5099E7}"/>
          </ac:spMkLst>
        </pc:spChg>
        <pc:grpChg chg="add mod">
          <ac:chgData name="Avery Vanausdal" userId="d87ecba67d644e1e" providerId="LiveId" clId="{4D4EA9BB-A308-4A52-B9DD-ED06E407B057}" dt="2025-11-20T20:10:03.644" v="415" actId="2711"/>
          <ac:grpSpMkLst>
            <pc:docMk/>
            <pc:sldMk cId="1552586537" sldId="263"/>
            <ac:grpSpMk id="6" creationId="{67258FBB-0888-D90E-FE4E-3707F67016EA}"/>
          </ac:grpSpMkLst>
        </pc:grpChg>
        <pc:picChg chg="mod">
          <ac:chgData name="Avery Vanausdal" userId="d87ecba67d644e1e" providerId="LiveId" clId="{4D4EA9BB-A308-4A52-B9DD-ED06E407B057}" dt="2025-11-20T20:10:03.644" v="415" actId="2711"/>
          <ac:picMkLst>
            <pc:docMk/>
            <pc:sldMk cId="1552586537" sldId="263"/>
            <ac:picMk id="13" creationId="{91BD8971-E397-F8BA-4454-40A62C855A6F}"/>
          </ac:picMkLst>
        </pc:picChg>
      </pc:sldChg>
      <pc:sldChg chg="addAnim delAnim">
        <pc:chgData name="Avery Vanausdal" userId="d87ecba67d644e1e" providerId="LiveId" clId="{4D4EA9BB-A308-4A52-B9DD-ED06E407B057}" dt="2025-11-20T20:14:22.395" v="420"/>
        <pc:sldMkLst>
          <pc:docMk/>
          <pc:sldMk cId="1090944029" sldId="264"/>
        </pc:sldMkLst>
      </pc:sldChg>
      <pc:sldChg chg="modSp mod">
        <pc:chgData name="Avery Vanausdal" userId="d87ecba67d644e1e" providerId="LiveId" clId="{4D4EA9BB-A308-4A52-B9DD-ED06E407B057}" dt="2025-11-20T20:02:36.879" v="354" actId="207"/>
        <pc:sldMkLst>
          <pc:docMk/>
          <pc:sldMk cId="3835129056" sldId="265"/>
        </pc:sldMkLst>
        <pc:spChg chg="mod">
          <ac:chgData name="Avery Vanausdal" userId="d87ecba67d644e1e" providerId="LiveId" clId="{4D4EA9BB-A308-4A52-B9DD-ED06E407B057}" dt="2025-11-20T20:02:36.879" v="354" actId="207"/>
          <ac:spMkLst>
            <pc:docMk/>
            <pc:sldMk cId="3835129056" sldId="265"/>
            <ac:spMk id="6" creationId="{8B92479D-31D4-9AE3-3D6C-D6065CB017C3}"/>
          </ac:spMkLst>
        </pc:spChg>
      </pc:sldChg>
      <pc:sldChg chg="modSp mod">
        <pc:chgData name="Avery Vanausdal" userId="d87ecba67d644e1e" providerId="LiveId" clId="{4D4EA9BB-A308-4A52-B9DD-ED06E407B057}" dt="2025-11-20T20:02:00.539" v="351" actId="207"/>
        <pc:sldMkLst>
          <pc:docMk/>
          <pc:sldMk cId="2841477963" sldId="268"/>
        </pc:sldMkLst>
        <pc:spChg chg="mod">
          <ac:chgData name="Avery Vanausdal" userId="d87ecba67d644e1e" providerId="LiveId" clId="{4D4EA9BB-A308-4A52-B9DD-ED06E407B057}" dt="2025-11-20T20:02:00.539" v="351" actId="207"/>
          <ac:spMkLst>
            <pc:docMk/>
            <pc:sldMk cId="2841477963" sldId="268"/>
            <ac:spMk id="3" creationId="{9A5E7839-A686-B2BA-F7E8-9229563FF37F}"/>
          </ac:spMkLst>
        </pc:spChg>
      </pc:sldChg>
      <pc:sldChg chg="modSp addAnim delAnim modAnim">
        <pc:chgData name="Avery Vanausdal" userId="d87ecba67d644e1e" providerId="LiveId" clId="{4D4EA9BB-A308-4A52-B9DD-ED06E407B057}" dt="2025-11-20T20:40:17.473" v="441" actId="20577"/>
        <pc:sldMkLst>
          <pc:docMk/>
          <pc:sldMk cId="2456697999" sldId="271"/>
        </pc:sldMkLst>
        <pc:spChg chg="mod">
          <ac:chgData name="Avery Vanausdal" userId="d87ecba67d644e1e" providerId="LiveId" clId="{4D4EA9BB-A308-4A52-B9DD-ED06E407B057}" dt="2025-11-20T20:40:14.131" v="438" actId="20577"/>
          <ac:spMkLst>
            <pc:docMk/>
            <pc:sldMk cId="2456697999" sldId="271"/>
            <ac:spMk id="3" creationId="{74C81FD0-4CD9-4011-E7C9-B19861D3F998}"/>
          </ac:spMkLst>
        </pc:spChg>
      </pc:sldChg>
      <pc:sldChg chg="ord">
        <pc:chgData name="Avery Vanausdal" userId="d87ecba67d644e1e" providerId="LiveId" clId="{4D4EA9BB-A308-4A52-B9DD-ED06E407B057}" dt="2025-11-20T20:40:56.025" v="443"/>
        <pc:sldMkLst>
          <pc:docMk/>
          <pc:sldMk cId="482092110" sldId="272"/>
        </pc:sldMkLst>
      </pc:sldChg>
      <pc:sldChg chg="addSp modSp mod">
        <pc:chgData name="Avery Vanausdal" userId="d87ecba67d644e1e" providerId="LiveId" clId="{4D4EA9BB-A308-4A52-B9DD-ED06E407B057}" dt="2025-11-20T23:36:23.766" v="967" actId="207"/>
        <pc:sldMkLst>
          <pc:docMk/>
          <pc:sldMk cId="1159921289" sldId="273"/>
        </pc:sldMkLst>
        <pc:spChg chg="mod">
          <ac:chgData name="Avery Vanausdal" userId="d87ecba67d644e1e" providerId="LiveId" clId="{4D4EA9BB-A308-4A52-B9DD-ED06E407B057}" dt="2025-11-20T23:36:23.766" v="967" actId="207"/>
          <ac:spMkLst>
            <pc:docMk/>
            <pc:sldMk cId="1159921289" sldId="273"/>
            <ac:spMk id="3" creationId="{8C4985F6-4E18-B42D-E931-A8E7ACC2221E}"/>
          </ac:spMkLst>
        </pc:spChg>
        <pc:picChg chg="add mod">
          <ac:chgData name="Avery Vanausdal" userId="d87ecba67d644e1e" providerId="LiveId" clId="{4D4EA9BB-A308-4A52-B9DD-ED06E407B057}" dt="2025-11-20T21:20:46.911" v="472"/>
          <ac:picMkLst>
            <pc:docMk/>
            <pc:sldMk cId="1159921289" sldId="273"/>
            <ac:picMk id="7" creationId="{6E79FC06-471C-D239-59D6-9CCE141BBF1D}"/>
          </ac:picMkLst>
        </pc:picChg>
        <pc:picChg chg="add mod">
          <ac:chgData name="Avery Vanausdal" userId="d87ecba67d644e1e" providerId="LiveId" clId="{4D4EA9BB-A308-4A52-B9DD-ED06E407B057}" dt="2025-11-20T21:21:10.607" v="485"/>
          <ac:picMkLst>
            <pc:docMk/>
            <pc:sldMk cId="1159921289" sldId="273"/>
            <ac:picMk id="9" creationId="{4DC2977B-CDA5-342B-A250-57E9EE764E29}"/>
          </ac:picMkLst>
        </pc:picChg>
        <pc:picChg chg="add mod">
          <ac:chgData name="Avery Vanausdal" userId="d87ecba67d644e1e" providerId="LiveId" clId="{4D4EA9BB-A308-4A52-B9DD-ED06E407B057}" dt="2025-11-20T21:22:09.486" v="504"/>
          <ac:picMkLst>
            <pc:docMk/>
            <pc:sldMk cId="1159921289" sldId="273"/>
            <ac:picMk id="11" creationId="{5EC9B0DD-A334-DA46-82F0-10A2CC802EFE}"/>
          </ac:picMkLst>
        </pc:picChg>
        <pc:picChg chg="add mod">
          <ac:chgData name="Avery Vanausdal" userId="d87ecba67d644e1e" providerId="LiveId" clId="{4D4EA9BB-A308-4A52-B9DD-ED06E407B057}" dt="2025-11-20T21:22:37.539" v="517" actId="1076"/>
          <ac:picMkLst>
            <pc:docMk/>
            <pc:sldMk cId="1159921289" sldId="273"/>
            <ac:picMk id="13" creationId="{DCBC31BB-9D0A-F5DB-FD9D-E8A39D699578}"/>
          </ac:picMkLst>
        </pc:picChg>
      </pc:sldChg>
      <pc:sldChg chg="modNotesTx">
        <pc:chgData name="Avery Vanausdal" userId="d87ecba67d644e1e" providerId="LiveId" clId="{4D4EA9BB-A308-4A52-B9DD-ED06E407B057}" dt="2025-11-20T21:27:16.991" v="660" actId="20577"/>
        <pc:sldMkLst>
          <pc:docMk/>
          <pc:sldMk cId="884597236" sldId="275"/>
        </pc:sldMkLst>
      </pc:sldChg>
      <pc:sldChg chg="modAnim">
        <pc:chgData name="Avery Vanausdal" userId="d87ecba67d644e1e" providerId="LiveId" clId="{4D4EA9BB-A308-4A52-B9DD-ED06E407B057}" dt="2025-11-20T20:39:22.474" v="426"/>
        <pc:sldMkLst>
          <pc:docMk/>
          <pc:sldMk cId="1124570981" sldId="290"/>
        </pc:sldMkLst>
      </pc:sldChg>
      <pc:sldChg chg="addSp delSp modSp mod addAnim delAnim modAnim">
        <pc:chgData name="Avery Vanausdal" userId="d87ecba67d644e1e" providerId="LiveId" clId="{4D4EA9BB-A308-4A52-B9DD-ED06E407B057}" dt="2025-11-21T21:59:07.661" v="1251" actId="478"/>
        <pc:sldMkLst>
          <pc:docMk/>
          <pc:sldMk cId="226038333" sldId="291"/>
        </pc:sldMkLst>
        <pc:spChg chg="add del mod">
          <ac:chgData name="Avery Vanausdal" userId="d87ecba67d644e1e" providerId="LiveId" clId="{4D4EA9BB-A308-4A52-B9DD-ED06E407B057}" dt="2025-11-20T21:31:55.245" v="707" actId="478"/>
          <ac:spMkLst>
            <pc:docMk/>
            <pc:sldMk cId="226038333" sldId="291"/>
            <ac:spMk id="2" creationId="{B8F3C347-A024-8E8F-1F5D-FF0C20FEB9C6}"/>
          </ac:spMkLst>
        </pc:spChg>
        <pc:spChg chg="add mod">
          <ac:chgData name="Avery Vanausdal" userId="d87ecba67d644e1e" providerId="LiveId" clId="{4D4EA9BB-A308-4A52-B9DD-ED06E407B057}" dt="2025-11-21T00:01:19.078" v="1193" actId="14100"/>
          <ac:spMkLst>
            <pc:docMk/>
            <pc:sldMk cId="226038333" sldId="291"/>
            <ac:spMk id="3" creationId="{EEE7EE1D-4A12-6125-BA94-9F161993472F}"/>
          </ac:spMkLst>
        </pc:spChg>
        <pc:spChg chg="add mod">
          <ac:chgData name="Avery Vanausdal" userId="d87ecba67d644e1e" providerId="LiveId" clId="{4D4EA9BB-A308-4A52-B9DD-ED06E407B057}" dt="2025-11-21T00:00:30.753" v="1178" actId="1076"/>
          <ac:spMkLst>
            <pc:docMk/>
            <pc:sldMk cId="226038333" sldId="291"/>
            <ac:spMk id="6" creationId="{CAB90187-1C42-3761-27B4-C648D212479E}"/>
          </ac:spMkLst>
        </pc:spChg>
        <pc:spChg chg="mod">
          <ac:chgData name="Avery Vanausdal" userId="d87ecba67d644e1e" providerId="LiveId" clId="{4D4EA9BB-A308-4A52-B9DD-ED06E407B057}" dt="2025-11-21T00:05:05.329" v="1198" actId="20577"/>
          <ac:spMkLst>
            <pc:docMk/>
            <pc:sldMk cId="226038333" sldId="291"/>
            <ac:spMk id="8" creationId="{AE8D9511-CFA8-EEAE-3CFD-C0EC7E514022}"/>
          </ac:spMkLst>
        </pc:spChg>
        <pc:spChg chg="add mod">
          <ac:chgData name="Avery Vanausdal" userId="d87ecba67d644e1e" providerId="LiveId" clId="{4D4EA9BB-A308-4A52-B9DD-ED06E407B057}" dt="2025-11-20T21:37:22.936" v="737" actId="692"/>
          <ac:spMkLst>
            <pc:docMk/>
            <pc:sldMk cId="226038333" sldId="291"/>
            <ac:spMk id="9" creationId="{6E5171BF-7781-CC48-B00B-1858E7E89A7A}"/>
          </ac:spMkLst>
        </pc:spChg>
        <pc:spChg chg="add mod">
          <ac:chgData name="Avery Vanausdal" userId="d87ecba67d644e1e" providerId="LiveId" clId="{4D4EA9BB-A308-4A52-B9DD-ED06E407B057}" dt="2025-11-20T21:37:22.936" v="737" actId="692"/>
          <ac:spMkLst>
            <pc:docMk/>
            <pc:sldMk cId="226038333" sldId="291"/>
            <ac:spMk id="10" creationId="{6029B250-83A6-7881-64DC-A0BA8A5DDFA2}"/>
          </ac:spMkLst>
        </pc:spChg>
        <pc:spChg chg="add mod">
          <ac:chgData name="Avery Vanausdal" userId="d87ecba67d644e1e" providerId="LiveId" clId="{4D4EA9BB-A308-4A52-B9DD-ED06E407B057}" dt="2025-11-21T00:00:17.652" v="1176" actId="207"/>
          <ac:spMkLst>
            <pc:docMk/>
            <pc:sldMk cId="226038333" sldId="291"/>
            <ac:spMk id="11" creationId="{71BC3F5B-FC8D-EA69-CFD1-E4B39F6FC3E6}"/>
          </ac:spMkLst>
        </pc:spChg>
        <pc:spChg chg="mod">
          <ac:chgData name="Avery Vanausdal" userId="d87ecba67d644e1e" providerId="LiveId" clId="{4D4EA9BB-A308-4A52-B9DD-ED06E407B057}" dt="2025-11-20T19:39:15.088" v="57" actId="14100"/>
          <ac:spMkLst>
            <pc:docMk/>
            <pc:sldMk cId="226038333" sldId="291"/>
            <ac:spMk id="12" creationId="{5D9345A9-F577-ADA8-4C76-0BAAB93A8EDC}"/>
          </ac:spMkLst>
        </pc:spChg>
        <pc:picChg chg="mod">
          <ac:chgData name="Avery Vanausdal" userId="d87ecba67d644e1e" providerId="LiveId" clId="{4D4EA9BB-A308-4A52-B9DD-ED06E407B057}" dt="2025-11-20T23:59:46.572" v="1168" actId="1076"/>
          <ac:picMkLst>
            <pc:docMk/>
            <pc:sldMk cId="226038333" sldId="291"/>
            <ac:picMk id="7" creationId="{32284C4A-9054-00AE-7807-C48779BFF79C}"/>
          </ac:picMkLst>
        </pc:picChg>
        <pc:cxnChg chg="add del">
          <ac:chgData name="Avery Vanausdal" userId="d87ecba67d644e1e" providerId="LiveId" clId="{4D4EA9BB-A308-4A52-B9DD-ED06E407B057}" dt="2025-11-21T21:59:07.661" v="1251" actId="478"/>
          <ac:cxnSpMkLst>
            <pc:docMk/>
            <pc:sldMk cId="226038333" sldId="291"/>
            <ac:cxnSpMk id="15" creationId="{2A4F7111-393E-3DF5-710D-4603768BA88A}"/>
          </ac:cxnSpMkLst>
        </pc:cxnChg>
      </pc:sldChg>
      <pc:sldChg chg="delSp modSp mod delAnim">
        <pc:chgData name="Avery Vanausdal" userId="d87ecba67d644e1e" providerId="LiveId" clId="{4D4EA9BB-A308-4A52-B9DD-ED06E407B057}" dt="2025-11-21T21:59:11.715" v="1252" actId="478"/>
        <pc:sldMkLst>
          <pc:docMk/>
          <pc:sldMk cId="2423290153" sldId="299"/>
        </pc:sldMkLst>
        <pc:spChg chg="mod">
          <ac:chgData name="Avery Vanausdal" userId="d87ecba67d644e1e" providerId="LiveId" clId="{4D4EA9BB-A308-4A52-B9DD-ED06E407B057}" dt="2025-11-20T19:42:10.246" v="121" actId="20577"/>
          <ac:spMkLst>
            <pc:docMk/>
            <pc:sldMk cId="2423290153" sldId="299"/>
            <ac:spMk id="8" creationId="{1789C914-AD57-26AD-2751-40B64D392CCA}"/>
          </ac:spMkLst>
        </pc:spChg>
        <pc:spChg chg="mod">
          <ac:chgData name="Avery Vanausdal" userId="d87ecba67d644e1e" providerId="LiveId" clId="{4D4EA9BB-A308-4A52-B9DD-ED06E407B057}" dt="2025-11-20T19:40:10.800" v="66" actId="14100"/>
          <ac:spMkLst>
            <pc:docMk/>
            <pc:sldMk cId="2423290153" sldId="299"/>
            <ac:spMk id="12" creationId="{CB7879FE-6F0D-7E7A-3037-9528DB0CCB2F}"/>
          </ac:spMkLst>
        </pc:spChg>
        <pc:cxnChg chg="del">
          <ac:chgData name="Avery Vanausdal" userId="d87ecba67d644e1e" providerId="LiveId" clId="{4D4EA9BB-A308-4A52-B9DD-ED06E407B057}" dt="2025-11-21T21:59:11.715" v="1252" actId="478"/>
          <ac:cxnSpMkLst>
            <pc:docMk/>
            <pc:sldMk cId="2423290153" sldId="299"/>
            <ac:cxnSpMk id="3" creationId="{CCAC85F5-B4AC-4E01-74B5-41AF77041100}"/>
          </ac:cxnSpMkLst>
        </pc:cxnChg>
      </pc:sldChg>
      <pc:sldChg chg="delSp modSp mod delAnim">
        <pc:chgData name="Avery Vanausdal" userId="d87ecba67d644e1e" providerId="LiveId" clId="{4D4EA9BB-A308-4A52-B9DD-ED06E407B057}" dt="2025-11-21T21:59:15.436" v="1253" actId="478"/>
        <pc:sldMkLst>
          <pc:docMk/>
          <pc:sldMk cId="1323644714" sldId="300"/>
        </pc:sldMkLst>
        <pc:spChg chg="mod">
          <ac:chgData name="Avery Vanausdal" userId="d87ecba67d644e1e" providerId="LiveId" clId="{4D4EA9BB-A308-4A52-B9DD-ED06E407B057}" dt="2025-11-20T19:42:06.309" v="120" actId="20577"/>
          <ac:spMkLst>
            <pc:docMk/>
            <pc:sldMk cId="1323644714" sldId="300"/>
            <ac:spMk id="8" creationId="{ED65A979-CE9A-4E41-0588-F16B8032C7FB}"/>
          </ac:spMkLst>
        </pc:spChg>
        <pc:spChg chg="mod">
          <ac:chgData name="Avery Vanausdal" userId="d87ecba67d644e1e" providerId="LiveId" clId="{4D4EA9BB-A308-4A52-B9DD-ED06E407B057}" dt="2025-11-20T19:40:34.089" v="74" actId="20577"/>
          <ac:spMkLst>
            <pc:docMk/>
            <pc:sldMk cId="1323644714" sldId="300"/>
            <ac:spMk id="12" creationId="{3CC00F89-5051-48AB-5EEA-E59A09B9BC67}"/>
          </ac:spMkLst>
        </pc:spChg>
        <pc:picChg chg="mod">
          <ac:chgData name="Avery Vanausdal" userId="d87ecba67d644e1e" providerId="LiveId" clId="{4D4EA9BB-A308-4A52-B9DD-ED06E407B057}" dt="2025-11-20T23:55:16.865" v="997" actId="14826"/>
          <ac:picMkLst>
            <pc:docMk/>
            <pc:sldMk cId="1323644714" sldId="300"/>
            <ac:picMk id="7" creationId="{E2EB20FF-BE91-A4C2-4D6F-DB14289674C1}"/>
          </ac:picMkLst>
        </pc:picChg>
        <pc:cxnChg chg="del">
          <ac:chgData name="Avery Vanausdal" userId="d87ecba67d644e1e" providerId="LiveId" clId="{4D4EA9BB-A308-4A52-B9DD-ED06E407B057}" dt="2025-11-21T21:59:15.436" v="1253" actId="478"/>
          <ac:cxnSpMkLst>
            <pc:docMk/>
            <pc:sldMk cId="1323644714" sldId="300"/>
            <ac:cxnSpMk id="2" creationId="{9B42E4D0-1163-C4A7-FA73-CDCC1005C121}"/>
          </ac:cxnSpMkLst>
        </pc:cxnChg>
      </pc:sldChg>
      <pc:sldChg chg="delSp modSp mod delAnim">
        <pc:chgData name="Avery Vanausdal" userId="d87ecba67d644e1e" providerId="LiveId" clId="{4D4EA9BB-A308-4A52-B9DD-ED06E407B057}" dt="2025-11-21T21:59:20.376" v="1254" actId="478"/>
        <pc:sldMkLst>
          <pc:docMk/>
          <pc:sldMk cId="3179936463" sldId="301"/>
        </pc:sldMkLst>
        <pc:spChg chg="mod">
          <ac:chgData name="Avery Vanausdal" userId="d87ecba67d644e1e" providerId="LiveId" clId="{4D4EA9BB-A308-4A52-B9DD-ED06E407B057}" dt="2025-11-20T19:42:22.334" v="133" actId="20577"/>
          <ac:spMkLst>
            <pc:docMk/>
            <pc:sldMk cId="3179936463" sldId="301"/>
            <ac:spMk id="8" creationId="{C6559CD7-730A-D8A3-9F25-052EC84BB82D}"/>
          </ac:spMkLst>
        </pc:spChg>
        <pc:spChg chg="mod">
          <ac:chgData name="Avery Vanausdal" userId="d87ecba67d644e1e" providerId="LiveId" clId="{4D4EA9BB-A308-4A52-B9DD-ED06E407B057}" dt="2025-11-20T19:40:41.821" v="76"/>
          <ac:spMkLst>
            <pc:docMk/>
            <pc:sldMk cId="3179936463" sldId="301"/>
            <ac:spMk id="12" creationId="{940B3D3C-5D7D-6B05-2121-6E45E547B179}"/>
          </ac:spMkLst>
        </pc:spChg>
        <pc:cxnChg chg="del">
          <ac:chgData name="Avery Vanausdal" userId="d87ecba67d644e1e" providerId="LiveId" clId="{4D4EA9BB-A308-4A52-B9DD-ED06E407B057}" dt="2025-11-21T21:59:20.376" v="1254" actId="478"/>
          <ac:cxnSpMkLst>
            <pc:docMk/>
            <pc:sldMk cId="3179936463" sldId="301"/>
            <ac:cxnSpMk id="2" creationId="{30A90E51-C6BD-6341-49D8-D5AE286C0ECD}"/>
          </ac:cxnSpMkLst>
        </pc:cxnChg>
      </pc:sldChg>
      <pc:sldChg chg="delSp modSp mod delAnim">
        <pc:chgData name="Avery Vanausdal" userId="d87ecba67d644e1e" providerId="LiveId" clId="{4D4EA9BB-A308-4A52-B9DD-ED06E407B057}" dt="2025-11-21T21:59:23.417" v="1255" actId="478"/>
        <pc:sldMkLst>
          <pc:docMk/>
          <pc:sldMk cId="3979783204" sldId="302"/>
        </pc:sldMkLst>
        <pc:spChg chg="mod">
          <ac:chgData name="Avery Vanausdal" userId="d87ecba67d644e1e" providerId="LiveId" clId="{4D4EA9BB-A308-4A52-B9DD-ED06E407B057}" dt="2025-11-20T23:49:34.481" v="994" actId="14100"/>
          <ac:spMkLst>
            <pc:docMk/>
            <pc:sldMk cId="3979783204" sldId="302"/>
            <ac:spMk id="6" creationId="{A7970BA3-B5D5-654E-9FA5-67701A163D44}"/>
          </ac:spMkLst>
        </pc:spChg>
        <pc:spChg chg="mod">
          <ac:chgData name="Avery Vanausdal" userId="d87ecba67d644e1e" providerId="LiveId" clId="{4D4EA9BB-A308-4A52-B9DD-ED06E407B057}" dt="2025-11-20T19:42:33.911" v="142" actId="20577"/>
          <ac:spMkLst>
            <pc:docMk/>
            <pc:sldMk cId="3979783204" sldId="302"/>
            <ac:spMk id="8" creationId="{7B8DD13C-F179-3145-5044-D34D2C4B5A41}"/>
          </ac:spMkLst>
        </pc:spChg>
        <pc:spChg chg="mod">
          <ac:chgData name="Avery Vanausdal" userId="d87ecba67d644e1e" providerId="LiveId" clId="{4D4EA9BB-A308-4A52-B9DD-ED06E407B057}" dt="2025-11-20T23:49:27.247" v="991" actId="1076"/>
          <ac:spMkLst>
            <pc:docMk/>
            <pc:sldMk cId="3979783204" sldId="302"/>
            <ac:spMk id="9" creationId="{CC2C4E1E-0346-53A1-8E3F-E2BD145F4BF5}"/>
          </ac:spMkLst>
        </pc:spChg>
        <pc:spChg chg="mod">
          <ac:chgData name="Avery Vanausdal" userId="d87ecba67d644e1e" providerId="LiveId" clId="{4D4EA9BB-A308-4A52-B9DD-ED06E407B057}" dt="2025-11-20T19:40:46.285" v="77"/>
          <ac:spMkLst>
            <pc:docMk/>
            <pc:sldMk cId="3979783204" sldId="302"/>
            <ac:spMk id="12" creationId="{D67AADED-9BCC-0A77-34BC-7EF7E838D7E8}"/>
          </ac:spMkLst>
        </pc:spChg>
        <pc:picChg chg="mod">
          <ac:chgData name="Avery Vanausdal" userId="d87ecba67d644e1e" providerId="LiveId" clId="{4D4EA9BB-A308-4A52-B9DD-ED06E407B057}" dt="2025-11-20T23:55:24.637" v="998" actId="14826"/>
          <ac:picMkLst>
            <pc:docMk/>
            <pc:sldMk cId="3979783204" sldId="302"/>
            <ac:picMk id="7" creationId="{1E5ACF39-100D-3EF5-84AB-91364F97227F}"/>
          </ac:picMkLst>
        </pc:picChg>
        <pc:cxnChg chg="del">
          <ac:chgData name="Avery Vanausdal" userId="d87ecba67d644e1e" providerId="LiveId" clId="{4D4EA9BB-A308-4A52-B9DD-ED06E407B057}" dt="2025-11-21T21:59:23.417" v="1255" actId="478"/>
          <ac:cxnSpMkLst>
            <pc:docMk/>
            <pc:sldMk cId="3979783204" sldId="302"/>
            <ac:cxnSpMk id="10" creationId="{C0293D4E-5C5D-DC4A-6F3F-29A05330DC85}"/>
          </ac:cxnSpMkLst>
        </pc:cxnChg>
      </pc:sldChg>
      <pc:sldChg chg="delSp modSp mod delAnim">
        <pc:chgData name="Avery Vanausdal" userId="d87ecba67d644e1e" providerId="LiveId" clId="{4D4EA9BB-A308-4A52-B9DD-ED06E407B057}" dt="2025-11-21T21:59:31.176" v="1256" actId="478"/>
        <pc:sldMkLst>
          <pc:docMk/>
          <pc:sldMk cId="341677775" sldId="303"/>
        </pc:sldMkLst>
        <pc:spChg chg="mod">
          <ac:chgData name="Avery Vanausdal" userId="d87ecba67d644e1e" providerId="LiveId" clId="{4D4EA9BB-A308-4A52-B9DD-ED06E407B057}" dt="2025-11-20T19:42:45.080" v="151" actId="20577"/>
          <ac:spMkLst>
            <pc:docMk/>
            <pc:sldMk cId="341677775" sldId="303"/>
            <ac:spMk id="8" creationId="{EB6B7D25-C8E8-AD40-25D0-2B9FEAC459CF}"/>
          </ac:spMkLst>
        </pc:spChg>
        <pc:spChg chg="mod">
          <ac:chgData name="Avery Vanausdal" userId="d87ecba67d644e1e" providerId="LiveId" clId="{4D4EA9BB-A308-4A52-B9DD-ED06E407B057}" dt="2025-11-20T19:43:27.634" v="165" actId="20577"/>
          <ac:spMkLst>
            <pc:docMk/>
            <pc:sldMk cId="341677775" sldId="303"/>
            <ac:spMk id="12" creationId="{88C730D9-A241-8FF1-7978-9DC5101AF968}"/>
          </ac:spMkLst>
        </pc:spChg>
        <pc:cxnChg chg="del">
          <ac:chgData name="Avery Vanausdal" userId="d87ecba67d644e1e" providerId="LiveId" clId="{4D4EA9BB-A308-4A52-B9DD-ED06E407B057}" dt="2025-11-21T21:59:31.176" v="1256" actId="478"/>
          <ac:cxnSpMkLst>
            <pc:docMk/>
            <pc:sldMk cId="341677775" sldId="303"/>
            <ac:cxnSpMk id="2" creationId="{432CFC7C-07C4-6262-3F91-3DF09BFDF7A7}"/>
          </ac:cxnSpMkLst>
        </pc:cxnChg>
      </pc:sldChg>
      <pc:sldChg chg="delSp modSp mod delAnim">
        <pc:chgData name="Avery Vanausdal" userId="d87ecba67d644e1e" providerId="LiveId" clId="{4D4EA9BB-A308-4A52-B9DD-ED06E407B057}" dt="2025-11-21T21:59:34.723" v="1257" actId="478"/>
        <pc:sldMkLst>
          <pc:docMk/>
          <pc:sldMk cId="1076649520" sldId="304"/>
        </pc:sldMkLst>
        <pc:spChg chg="mod">
          <ac:chgData name="Avery Vanausdal" userId="d87ecba67d644e1e" providerId="LiveId" clId="{4D4EA9BB-A308-4A52-B9DD-ED06E407B057}" dt="2025-11-21T00:05:48.310" v="1230" actId="20577"/>
          <ac:spMkLst>
            <pc:docMk/>
            <pc:sldMk cId="1076649520" sldId="304"/>
            <ac:spMk id="8" creationId="{8FDBC57B-0FFD-5D9F-240B-C0E8EC35CD51}"/>
          </ac:spMkLst>
        </pc:spChg>
        <pc:spChg chg="mod">
          <ac:chgData name="Avery Vanausdal" userId="d87ecba67d644e1e" providerId="LiveId" clId="{4D4EA9BB-A308-4A52-B9DD-ED06E407B057}" dt="2025-11-20T19:41:00.591" v="80"/>
          <ac:spMkLst>
            <pc:docMk/>
            <pc:sldMk cId="1076649520" sldId="304"/>
            <ac:spMk id="12" creationId="{B6BCDD11-27BB-0EF1-93FD-C010ACB429CE}"/>
          </ac:spMkLst>
        </pc:spChg>
        <pc:picChg chg="mod">
          <ac:chgData name="Avery Vanausdal" userId="d87ecba67d644e1e" providerId="LiveId" clId="{4D4EA9BB-A308-4A52-B9DD-ED06E407B057}" dt="2025-11-20T23:55:33.453" v="999" actId="14826"/>
          <ac:picMkLst>
            <pc:docMk/>
            <pc:sldMk cId="1076649520" sldId="304"/>
            <ac:picMk id="7" creationId="{5F45FE28-CAD3-15FF-C439-DFAE936FD81A}"/>
          </ac:picMkLst>
        </pc:picChg>
        <pc:cxnChg chg="del">
          <ac:chgData name="Avery Vanausdal" userId="d87ecba67d644e1e" providerId="LiveId" clId="{4D4EA9BB-A308-4A52-B9DD-ED06E407B057}" dt="2025-11-21T21:59:34.723" v="1257" actId="478"/>
          <ac:cxnSpMkLst>
            <pc:docMk/>
            <pc:sldMk cId="1076649520" sldId="304"/>
            <ac:cxnSpMk id="2" creationId="{BACAF791-5B7F-6470-B57A-DFC47B478203}"/>
          </ac:cxnSpMkLst>
        </pc:cxnChg>
      </pc:sldChg>
      <pc:sldChg chg="delSp modSp mod delAnim">
        <pc:chgData name="Avery Vanausdal" userId="d87ecba67d644e1e" providerId="LiveId" clId="{4D4EA9BB-A308-4A52-B9DD-ED06E407B057}" dt="2025-11-21T21:59:38.529" v="1258" actId="478"/>
        <pc:sldMkLst>
          <pc:docMk/>
          <pc:sldMk cId="3237422680" sldId="305"/>
        </pc:sldMkLst>
        <pc:spChg chg="mod">
          <ac:chgData name="Avery Vanausdal" userId="d87ecba67d644e1e" providerId="LiveId" clId="{4D4EA9BB-A308-4A52-B9DD-ED06E407B057}" dt="2025-11-21T00:06:02.216" v="1248" actId="20577"/>
          <ac:spMkLst>
            <pc:docMk/>
            <pc:sldMk cId="3237422680" sldId="305"/>
            <ac:spMk id="8" creationId="{D108F8FC-D78E-9712-DCF2-9137EDD50C6E}"/>
          </ac:spMkLst>
        </pc:spChg>
        <pc:spChg chg="mod">
          <ac:chgData name="Avery Vanausdal" userId="d87ecba67d644e1e" providerId="LiveId" clId="{4D4EA9BB-A308-4A52-B9DD-ED06E407B057}" dt="2025-11-20T19:41:06.473" v="86" actId="20577"/>
          <ac:spMkLst>
            <pc:docMk/>
            <pc:sldMk cId="3237422680" sldId="305"/>
            <ac:spMk id="12" creationId="{CF0D8D0E-902A-213E-7492-3FB7925A2616}"/>
          </ac:spMkLst>
        </pc:spChg>
        <pc:cxnChg chg="del">
          <ac:chgData name="Avery Vanausdal" userId="d87ecba67d644e1e" providerId="LiveId" clId="{4D4EA9BB-A308-4A52-B9DD-ED06E407B057}" dt="2025-11-21T21:59:38.529" v="1258" actId="478"/>
          <ac:cxnSpMkLst>
            <pc:docMk/>
            <pc:sldMk cId="3237422680" sldId="305"/>
            <ac:cxnSpMk id="2" creationId="{BB1DEBF3-368E-D249-8F79-B31D1279683D}"/>
          </ac:cxnSpMkLst>
        </pc:cxnChg>
      </pc:sldChg>
      <pc:sldChg chg="addSp delSp modSp add del mod">
        <pc:chgData name="Avery Vanausdal" userId="d87ecba67d644e1e" providerId="LiveId" clId="{4D4EA9BB-A308-4A52-B9DD-ED06E407B057}" dt="2025-11-20T23:55:46.895" v="1000" actId="2696"/>
        <pc:sldMkLst>
          <pc:docMk/>
          <pc:sldMk cId="3046113393" sldId="306"/>
        </pc:sldMkLst>
        <pc:spChg chg="mod">
          <ac:chgData name="Avery Vanausdal" userId="d87ecba67d644e1e" providerId="LiveId" clId="{4D4EA9BB-A308-4A52-B9DD-ED06E407B057}" dt="2025-11-20T21:37:11.172" v="735" actId="692"/>
          <ac:spMkLst>
            <pc:docMk/>
            <pc:sldMk cId="3046113393" sldId="306"/>
            <ac:spMk id="2" creationId="{77B2567C-0BFA-2CD0-D519-57849544F504}"/>
          </ac:spMkLst>
        </pc:spChg>
        <pc:spChg chg="del">
          <ac:chgData name="Avery Vanausdal" userId="d87ecba67d644e1e" providerId="LiveId" clId="{4D4EA9BB-A308-4A52-B9DD-ED06E407B057}" dt="2025-11-20T21:31:59.011" v="708" actId="478"/>
          <ac:spMkLst>
            <pc:docMk/>
            <pc:sldMk cId="3046113393" sldId="306"/>
            <ac:spMk id="3" creationId="{9EB3DEC3-E78E-20F7-6752-8F25213EC01B}"/>
          </ac:spMkLst>
        </pc:spChg>
        <pc:spChg chg="del mod">
          <ac:chgData name="Avery Vanausdal" userId="d87ecba67d644e1e" providerId="LiveId" clId="{4D4EA9BB-A308-4A52-B9DD-ED06E407B057}" dt="2025-11-20T21:32:17.522" v="714" actId="478"/>
          <ac:spMkLst>
            <pc:docMk/>
            <pc:sldMk cId="3046113393" sldId="306"/>
            <ac:spMk id="6" creationId="{967854ED-C876-3C45-250F-62D2AB884DE4}"/>
          </ac:spMkLst>
        </pc:spChg>
        <pc:spChg chg="del">
          <ac:chgData name="Avery Vanausdal" userId="d87ecba67d644e1e" providerId="LiveId" clId="{4D4EA9BB-A308-4A52-B9DD-ED06E407B057}" dt="2025-11-20T21:32:56.879" v="725" actId="478"/>
          <ac:spMkLst>
            <pc:docMk/>
            <pc:sldMk cId="3046113393" sldId="306"/>
            <ac:spMk id="9" creationId="{496D5C48-970F-3395-23E9-CC2F9BDFFCEA}"/>
          </ac:spMkLst>
        </pc:spChg>
        <pc:spChg chg="del">
          <ac:chgData name="Avery Vanausdal" userId="d87ecba67d644e1e" providerId="LiveId" clId="{4D4EA9BB-A308-4A52-B9DD-ED06E407B057}" dt="2025-11-20T21:32:56.879" v="725" actId="478"/>
          <ac:spMkLst>
            <pc:docMk/>
            <pc:sldMk cId="3046113393" sldId="306"/>
            <ac:spMk id="10" creationId="{2EF94488-E12F-990F-6303-400F89F97B38}"/>
          </ac:spMkLst>
        </pc:spChg>
        <pc:spChg chg="add mod">
          <ac:chgData name="Avery Vanausdal" userId="d87ecba67d644e1e" providerId="LiveId" clId="{4D4EA9BB-A308-4A52-B9DD-ED06E407B057}" dt="2025-11-20T21:37:11.172" v="735" actId="692"/>
          <ac:spMkLst>
            <pc:docMk/>
            <pc:sldMk cId="3046113393" sldId="306"/>
            <ac:spMk id="11" creationId="{02DD6368-ADAF-4FB0-F0AD-5C54A45908F8}"/>
          </ac:spMkLst>
        </pc:spChg>
        <pc:spChg chg="add mod">
          <ac:chgData name="Avery Vanausdal" userId="d87ecba67d644e1e" providerId="LiveId" clId="{4D4EA9BB-A308-4A52-B9DD-ED06E407B057}" dt="2025-11-20T21:37:11.172" v="735" actId="692"/>
          <ac:spMkLst>
            <pc:docMk/>
            <pc:sldMk cId="3046113393" sldId="306"/>
            <ac:spMk id="13" creationId="{075B57BC-0916-F83A-27C1-C108663BFD39}"/>
          </ac:spMkLst>
        </pc:spChg>
        <pc:spChg chg="add mod">
          <ac:chgData name="Avery Vanausdal" userId="d87ecba67d644e1e" providerId="LiveId" clId="{4D4EA9BB-A308-4A52-B9DD-ED06E407B057}" dt="2025-11-20T21:37:11.172" v="735" actId="692"/>
          <ac:spMkLst>
            <pc:docMk/>
            <pc:sldMk cId="3046113393" sldId="306"/>
            <ac:spMk id="14" creationId="{855DD9B8-2698-562F-87A9-F2B68A91BE6D}"/>
          </ac:spMkLst>
        </pc:spChg>
        <pc:picChg chg="mod">
          <ac:chgData name="Avery Vanausdal" userId="d87ecba67d644e1e" providerId="LiveId" clId="{4D4EA9BB-A308-4A52-B9DD-ED06E407B057}" dt="2025-11-20T22:52:59.709" v="756" actId="14826"/>
          <ac:picMkLst>
            <pc:docMk/>
            <pc:sldMk cId="3046113393" sldId="306"/>
            <ac:picMk id="7" creationId="{75BFB75B-B4CF-5189-9CCC-440F49D1B997}"/>
          </ac:picMkLst>
        </pc:picChg>
      </pc:sldChg>
    </pc:docChg>
  </pc:docChgLst>
  <pc:docChgLst>
    <pc:chgData name="Avery Vanausdal" userId="d87ecba67d644e1e" providerId="LiveId" clId="{A434100E-0EFA-4C36-A777-F9E4E41E9707}"/>
    <pc:docChg chg="undo redo custSel modSld">
      <pc:chgData name="Avery Vanausdal" userId="d87ecba67d644e1e" providerId="LiveId" clId="{A434100E-0EFA-4C36-A777-F9E4E41E9707}" dt="2025-11-21T08:31:56.540" v="201" actId="1076"/>
      <pc:docMkLst>
        <pc:docMk/>
      </pc:docMkLst>
      <pc:sldChg chg="modSp mod">
        <pc:chgData name="Avery Vanausdal" userId="d87ecba67d644e1e" providerId="LiveId" clId="{A434100E-0EFA-4C36-A777-F9E4E41E9707}" dt="2025-11-21T07:10:51.878" v="129" actId="14100"/>
        <pc:sldMkLst>
          <pc:docMk/>
          <pc:sldMk cId="3161943481" sldId="257"/>
        </pc:sldMkLst>
        <pc:spChg chg="mod">
          <ac:chgData name="Avery Vanausdal" userId="d87ecba67d644e1e" providerId="LiveId" clId="{A434100E-0EFA-4C36-A777-F9E4E41E9707}" dt="2025-11-21T07:10:51.878" v="129" actId="14100"/>
          <ac:spMkLst>
            <pc:docMk/>
            <pc:sldMk cId="3161943481" sldId="257"/>
            <ac:spMk id="3" creationId="{385E2A19-ADE6-18E5-21D4-9B6AAD60045A}"/>
          </ac:spMkLst>
        </pc:spChg>
      </pc:sldChg>
      <pc:sldChg chg="modAnim">
        <pc:chgData name="Avery Vanausdal" userId="d87ecba67d644e1e" providerId="LiveId" clId="{A434100E-0EFA-4C36-A777-F9E4E41E9707}" dt="2025-10-31T22:34:40.519" v="22"/>
        <pc:sldMkLst>
          <pc:docMk/>
          <pc:sldMk cId="277477413" sldId="259"/>
        </pc:sldMkLst>
      </pc:sldChg>
      <pc:sldChg chg="modSp">
        <pc:chgData name="Avery Vanausdal" userId="d87ecba67d644e1e" providerId="LiveId" clId="{A434100E-0EFA-4C36-A777-F9E4E41E9707}" dt="2025-10-31T22:33:14.474" v="15" actId="14826"/>
        <pc:sldMkLst>
          <pc:docMk/>
          <pc:sldMk cId="1552586537" sldId="263"/>
        </pc:sldMkLst>
        <pc:spChg chg="mod">
          <ac:chgData name="Avery Vanausdal" userId="d87ecba67d644e1e" providerId="LiveId" clId="{A434100E-0EFA-4C36-A777-F9E4E41E9707}" dt="2025-10-31T22:18:08.248" v="4" actId="207"/>
          <ac:spMkLst>
            <pc:docMk/>
            <pc:sldMk cId="1552586537" sldId="263"/>
            <ac:spMk id="7" creationId="{E8F648CE-7041-38AE-3DE9-468C7D9203A9}"/>
          </ac:spMkLst>
        </pc:spChg>
        <pc:picChg chg="mod">
          <ac:chgData name="Avery Vanausdal" userId="d87ecba67d644e1e" providerId="LiveId" clId="{A434100E-0EFA-4C36-A777-F9E4E41E9707}" dt="2025-10-31T22:33:14.474" v="15" actId="14826"/>
          <ac:picMkLst>
            <pc:docMk/>
            <pc:sldMk cId="1552586537" sldId="263"/>
            <ac:picMk id="15" creationId="{A9808D81-1845-C7FD-3C5F-59480414454A}"/>
          </ac:picMkLst>
        </pc:picChg>
      </pc:sldChg>
      <pc:sldChg chg="modSp mod modAnim modNotesTx">
        <pc:chgData name="Avery Vanausdal" userId="d87ecba67d644e1e" providerId="LiveId" clId="{A434100E-0EFA-4C36-A777-F9E4E41E9707}" dt="2025-10-31T23:57:04.130" v="50" actId="20577"/>
        <pc:sldMkLst>
          <pc:docMk/>
          <pc:sldMk cId="1090944029" sldId="264"/>
        </pc:sldMkLst>
        <pc:spChg chg="mod">
          <ac:chgData name="Avery Vanausdal" userId="d87ecba67d644e1e" providerId="LiveId" clId="{A434100E-0EFA-4C36-A777-F9E4E41E9707}" dt="2025-10-31T22:23:24.533" v="6" actId="114"/>
          <ac:spMkLst>
            <pc:docMk/>
            <pc:sldMk cId="1090944029" sldId="264"/>
            <ac:spMk id="3" creationId="{4085D0E1-EEE8-D0B3-AC4B-AF9165E1A746}"/>
          </ac:spMkLst>
        </pc:spChg>
      </pc:sldChg>
      <pc:sldChg chg="modSp mod">
        <pc:chgData name="Avery Vanausdal" userId="d87ecba67d644e1e" providerId="LiveId" clId="{A434100E-0EFA-4C36-A777-F9E4E41E9707}" dt="2025-11-12T06:46:26.310" v="92" actId="207"/>
        <pc:sldMkLst>
          <pc:docMk/>
          <pc:sldMk cId="3835129056" sldId="265"/>
        </pc:sldMkLst>
        <pc:spChg chg="mod">
          <ac:chgData name="Avery Vanausdal" userId="d87ecba67d644e1e" providerId="LiveId" clId="{A434100E-0EFA-4C36-A777-F9E4E41E9707}" dt="2025-11-12T06:46:26.310" v="92" actId="207"/>
          <ac:spMkLst>
            <pc:docMk/>
            <pc:sldMk cId="3835129056" sldId="265"/>
            <ac:spMk id="3" creationId="{DC627D83-6D95-FA7C-02A8-D396EF4D2A85}"/>
          </ac:spMkLst>
        </pc:spChg>
        <pc:spChg chg="mod">
          <ac:chgData name="Avery Vanausdal" userId="d87ecba67d644e1e" providerId="LiveId" clId="{A434100E-0EFA-4C36-A777-F9E4E41E9707}" dt="2025-10-31T23:45:15.975" v="38" actId="207"/>
          <ac:spMkLst>
            <pc:docMk/>
            <pc:sldMk cId="3835129056" sldId="265"/>
            <ac:spMk id="6" creationId="{8B92479D-31D4-9AE3-3D6C-D6065CB017C3}"/>
          </ac:spMkLst>
        </pc:spChg>
      </pc:sldChg>
      <pc:sldChg chg="modNotesTx">
        <pc:chgData name="Avery Vanausdal" userId="d87ecba67d644e1e" providerId="LiveId" clId="{A434100E-0EFA-4C36-A777-F9E4E41E9707}" dt="2025-10-31T22:25:16.198" v="7" actId="20577"/>
        <pc:sldMkLst>
          <pc:docMk/>
          <pc:sldMk cId="2010776773" sldId="266"/>
        </pc:sldMkLst>
      </pc:sldChg>
      <pc:sldChg chg="modNotesTx">
        <pc:chgData name="Avery Vanausdal" userId="d87ecba67d644e1e" providerId="LiveId" clId="{A434100E-0EFA-4C36-A777-F9E4E41E9707}" dt="2025-10-31T23:57:10.630" v="51" actId="20577"/>
        <pc:sldMkLst>
          <pc:docMk/>
          <pc:sldMk cId="4035749341" sldId="267"/>
        </pc:sldMkLst>
      </pc:sldChg>
      <pc:sldChg chg="modSp mod">
        <pc:chgData name="Avery Vanausdal" userId="d87ecba67d644e1e" providerId="LiveId" clId="{A434100E-0EFA-4C36-A777-F9E4E41E9707}" dt="2025-10-31T22:41:14.189" v="33" actId="20577"/>
        <pc:sldMkLst>
          <pc:docMk/>
          <pc:sldMk cId="2841477963" sldId="268"/>
        </pc:sldMkLst>
        <pc:spChg chg="mod">
          <ac:chgData name="Avery Vanausdal" userId="d87ecba67d644e1e" providerId="LiveId" clId="{A434100E-0EFA-4C36-A777-F9E4E41E9707}" dt="2025-10-31T22:41:14.189" v="33" actId="20577"/>
          <ac:spMkLst>
            <pc:docMk/>
            <pc:sldMk cId="2841477963" sldId="268"/>
            <ac:spMk id="3" creationId="{9A5E7839-A686-B2BA-F7E8-9229563FF37F}"/>
          </ac:spMkLst>
        </pc:spChg>
      </pc:sldChg>
      <pc:sldChg chg="modSp mod modAnim modNotesTx">
        <pc:chgData name="Avery Vanausdal" userId="d87ecba67d644e1e" providerId="LiveId" clId="{A434100E-0EFA-4C36-A777-F9E4E41E9707}" dt="2025-10-31T23:57:14.811" v="52" actId="20577"/>
        <pc:sldMkLst>
          <pc:docMk/>
          <pc:sldMk cId="2456697999" sldId="271"/>
        </pc:sldMkLst>
        <pc:spChg chg="mod">
          <ac:chgData name="Avery Vanausdal" userId="d87ecba67d644e1e" providerId="LiveId" clId="{A434100E-0EFA-4C36-A777-F9E4E41E9707}" dt="2025-10-31T23:49:22.179" v="39" actId="114"/>
          <ac:spMkLst>
            <pc:docMk/>
            <pc:sldMk cId="2456697999" sldId="271"/>
            <ac:spMk id="3" creationId="{74C81FD0-4CD9-4011-E7C9-B19861D3F998}"/>
          </ac:spMkLst>
        </pc:spChg>
      </pc:sldChg>
      <pc:sldChg chg="modSp mod">
        <pc:chgData name="Avery Vanausdal" userId="d87ecba67d644e1e" providerId="LiveId" clId="{A434100E-0EFA-4C36-A777-F9E4E41E9707}" dt="2025-11-12T06:53:23.160" v="114" actId="207"/>
        <pc:sldMkLst>
          <pc:docMk/>
          <pc:sldMk cId="482092110" sldId="272"/>
        </pc:sldMkLst>
        <pc:spChg chg="mod">
          <ac:chgData name="Avery Vanausdal" userId="d87ecba67d644e1e" providerId="LiveId" clId="{A434100E-0EFA-4C36-A777-F9E4E41E9707}" dt="2025-11-12T06:53:23.160" v="114" actId="207"/>
          <ac:spMkLst>
            <pc:docMk/>
            <pc:sldMk cId="482092110" sldId="272"/>
            <ac:spMk id="3" creationId="{442BA100-AFAE-B5DF-C797-925AE970BD28}"/>
          </ac:spMkLst>
        </pc:spChg>
      </pc:sldChg>
      <pc:sldChg chg="modSp mod modNotesTx">
        <pc:chgData name="Avery Vanausdal" userId="d87ecba67d644e1e" providerId="LiveId" clId="{A434100E-0EFA-4C36-A777-F9E4E41E9707}" dt="2025-11-01T01:34:17.439" v="57" actId="20577"/>
        <pc:sldMkLst>
          <pc:docMk/>
          <pc:sldMk cId="1159921289" sldId="273"/>
        </pc:sldMkLst>
        <pc:spChg chg="mod">
          <ac:chgData name="Avery Vanausdal" userId="d87ecba67d644e1e" providerId="LiveId" clId="{A434100E-0EFA-4C36-A777-F9E4E41E9707}" dt="2025-11-01T01:34:17.439" v="57" actId="20577"/>
          <ac:spMkLst>
            <pc:docMk/>
            <pc:sldMk cId="1159921289" sldId="273"/>
            <ac:spMk id="3" creationId="{8C4985F6-4E18-B42D-E931-A8E7ACC2221E}"/>
          </ac:spMkLst>
        </pc:spChg>
      </pc:sldChg>
      <pc:sldChg chg="modNotesTx">
        <pc:chgData name="Avery Vanausdal" userId="d87ecba67d644e1e" providerId="LiveId" clId="{A434100E-0EFA-4C36-A777-F9E4E41E9707}" dt="2025-10-31T23:57:27.966" v="54" actId="20577"/>
        <pc:sldMkLst>
          <pc:docMk/>
          <pc:sldMk cId="884597236" sldId="275"/>
        </pc:sldMkLst>
      </pc:sldChg>
      <pc:sldChg chg="modSp mod">
        <pc:chgData name="Avery Vanausdal" userId="d87ecba67d644e1e" providerId="LiveId" clId="{A434100E-0EFA-4C36-A777-F9E4E41E9707}" dt="2025-11-11T03:12:01.754" v="62" actId="207"/>
        <pc:sldMkLst>
          <pc:docMk/>
          <pc:sldMk cId="3316748384" sldId="276"/>
        </pc:sldMkLst>
        <pc:graphicFrameChg chg="modGraphic">
          <ac:chgData name="Avery Vanausdal" userId="d87ecba67d644e1e" providerId="LiveId" clId="{A434100E-0EFA-4C36-A777-F9E4E41E9707}" dt="2025-11-11T03:12:01.754" v="62" actId="207"/>
          <ac:graphicFrameMkLst>
            <pc:docMk/>
            <pc:sldMk cId="3316748384" sldId="276"/>
            <ac:graphicFrameMk id="6" creationId="{EA010EC9-401E-F7D3-D813-8D25DE60FBF6}"/>
          </ac:graphicFrameMkLst>
        </pc:graphicFrameChg>
      </pc:sldChg>
      <pc:sldChg chg="modSp mod modNotesTx">
        <pc:chgData name="Avery Vanausdal" userId="d87ecba67d644e1e" providerId="LiveId" clId="{A434100E-0EFA-4C36-A777-F9E4E41E9707}" dt="2025-11-01T00:22:48.381" v="56" actId="1076"/>
        <pc:sldMkLst>
          <pc:docMk/>
          <pc:sldMk cId="881343020" sldId="277"/>
        </pc:sldMkLst>
        <pc:graphicFrameChg chg="mod">
          <ac:chgData name="Avery Vanausdal" userId="d87ecba67d644e1e" providerId="LiveId" clId="{A434100E-0EFA-4C36-A777-F9E4E41E9707}" dt="2025-11-01T00:22:48.381" v="56" actId="1076"/>
          <ac:graphicFrameMkLst>
            <pc:docMk/>
            <pc:sldMk cId="881343020" sldId="277"/>
            <ac:graphicFrameMk id="6" creationId="{9F410802-D592-8AF2-45CD-29FF446821C0}"/>
          </ac:graphicFrameMkLst>
        </pc:graphicFrameChg>
      </pc:sldChg>
      <pc:sldChg chg="modSp mod">
        <pc:chgData name="Avery Vanausdal" userId="d87ecba67d644e1e" providerId="LiveId" clId="{A434100E-0EFA-4C36-A777-F9E4E41E9707}" dt="2025-10-31T22:17:48.318" v="2" actId="207"/>
        <pc:sldMkLst>
          <pc:docMk/>
          <pc:sldMk cId="1980487009" sldId="285"/>
        </pc:sldMkLst>
        <pc:spChg chg="mod">
          <ac:chgData name="Avery Vanausdal" userId="d87ecba67d644e1e" providerId="LiveId" clId="{A434100E-0EFA-4C36-A777-F9E4E41E9707}" dt="2025-10-31T22:17:48.318" v="2" actId="207"/>
          <ac:spMkLst>
            <pc:docMk/>
            <pc:sldMk cId="1980487009" sldId="285"/>
            <ac:spMk id="3" creationId="{54BAE461-AAAF-A133-684B-0525E7BB34DA}"/>
          </ac:spMkLst>
        </pc:spChg>
      </pc:sldChg>
      <pc:sldChg chg="modSp mod">
        <pc:chgData name="Avery Vanausdal" userId="d87ecba67d644e1e" providerId="LiveId" clId="{A434100E-0EFA-4C36-A777-F9E4E41E9707}" dt="2025-10-31T22:17:33.808" v="0" actId="207"/>
        <pc:sldMkLst>
          <pc:docMk/>
          <pc:sldMk cId="2331283819" sldId="286"/>
        </pc:sldMkLst>
        <pc:spChg chg="mod">
          <ac:chgData name="Avery Vanausdal" userId="d87ecba67d644e1e" providerId="LiveId" clId="{A434100E-0EFA-4C36-A777-F9E4E41E9707}" dt="2025-10-31T22:17:33.808" v="0" actId="207"/>
          <ac:spMkLst>
            <pc:docMk/>
            <pc:sldMk cId="2331283819" sldId="286"/>
            <ac:spMk id="9" creationId="{3DAE7E1C-0BFA-443A-FEB4-321BAE175299}"/>
          </ac:spMkLst>
        </pc:spChg>
      </pc:sldChg>
      <pc:sldChg chg="modSp mod">
        <pc:chgData name="Avery Vanausdal" userId="d87ecba67d644e1e" providerId="LiveId" clId="{A434100E-0EFA-4C36-A777-F9E4E41E9707}" dt="2025-10-31T22:18:03.028" v="3" actId="207"/>
        <pc:sldMkLst>
          <pc:docMk/>
          <pc:sldMk cId="3999412084" sldId="287"/>
        </pc:sldMkLst>
        <pc:spChg chg="mod">
          <ac:chgData name="Avery Vanausdal" userId="d87ecba67d644e1e" providerId="LiveId" clId="{A434100E-0EFA-4C36-A777-F9E4E41E9707}" dt="2025-10-31T22:18:03.028" v="3" actId="207"/>
          <ac:spMkLst>
            <pc:docMk/>
            <pc:sldMk cId="3999412084" sldId="287"/>
            <ac:spMk id="3" creationId="{EDA77834-41FA-EDB2-E18B-6C0254B4629F}"/>
          </ac:spMkLst>
        </pc:spChg>
      </pc:sldChg>
      <pc:sldChg chg="modSp modAnim">
        <pc:chgData name="Avery Vanausdal" userId="d87ecba67d644e1e" providerId="LiveId" clId="{A434100E-0EFA-4C36-A777-F9E4E41E9707}" dt="2025-11-21T07:10:54.058" v="131"/>
        <pc:sldMkLst>
          <pc:docMk/>
          <pc:sldMk cId="1124570981" sldId="290"/>
        </pc:sldMkLst>
        <pc:spChg chg="mod">
          <ac:chgData name="Avery Vanausdal" userId="d87ecba67d644e1e" providerId="LiveId" clId="{A434100E-0EFA-4C36-A777-F9E4E41E9707}" dt="2025-11-11T03:16:04.375" v="82" actId="255"/>
          <ac:spMkLst>
            <pc:docMk/>
            <pc:sldMk cId="1124570981" sldId="290"/>
            <ac:spMk id="3" creationId="{0788C1D9-AE5A-C12F-4DFA-F43867BCD6BB}"/>
          </ac:spMkLst>
        </pc:spChg>
      </pc:sldChg>
      <pc:sldChg chg="addSp delSp modSp mod modAnim">
        <pc:chgData name="Avery Vanausdal" userId="d87ecba67d644e1e" providerId="LiveId" clId="{A434100E-0EFA-4C36-A777-F9E4E41E9707}" dt="2025-11-21T08:31:14.184" v="186"/>
        <pc:sldMkLst>
          <pc:docMk/>
          <pc:sldMk cId="226038333" sldId="291"/>
        </pc:sldMkLst>
        <pc:spChg chg="add del mod">
          <ac:chgData name="Avery Vanausdal" userId="d87ecba67d644e1e" providerId="LiveId" clId="{A434100E-0EFA-4C36-A777-F9E4E41E9707}" dt="2025-11-21T08:29:53.684" v="166" actId="11529"/>
          <ac:spMkLst>
            <pc:docMk/>
            <pc:sldMk cId="226038333" sldId="291"/>
            <ac:spMk id="2" creationId="{4D7AB746-89E7-38FE-351E-B94B51FAF094}"/>
          </ac:spMkLst>
        </pc:spChg>
        <pc:spChg chg="add mod">
          <ac:chgData name="Avery Vanausdal" userId="d87ecba67d644e1e" providerId="LiveId" clId="{A434100E-0EFA-4C36-A777-F9E4E41E9707}" dt="2025-11-21T08:30:35.571" v="178" actId="1076"/>
          <ac:spMkLst>
            <pc:docMk/>
            <pc:sldMk cId="226038333" sldId="291"/>
            <ac:spMk id="13" creationId="{E2501E09-F5D1-B8C2-D81E-AA75DD311036}"/>
          </ac:spMkLst>
        </pc:spChg>
        <pc:cxnChg chg="add mod">
          <ac:chgData name="Avery Vanausdal" userId="d87ecba67d644e1e" providerId="LiveId" clId="{A434100E-0EFA-4C36-A777-F9E4E41E9707}" dt="2025-11-21T08:31:03.922" v="185" actId="1582"/>
          <ac:cxnSpMkLst>
            <pc:docMk/>
            <pc:sldMk cId="226038333" sldId="291"/>
            <ac:cxnSpMk id="15" creationId="{2A4F7111-393E-3DF5-710D-4603768BA88A}"/>
          </ac:cxnSpMkLst>
        </pc:cxnChg>
      </pc:sldChg>
      <pc:sldChg chg="modSp mod">
        <pc:chgData name="Avery Vanausdal" userId="d87ecba67d644e1e" providerId="LiveId" clId="{A434100E-0EFA-4C36-A777-F9E4E41E9707}" dt="2025-11-12T06:52:09.400" v="108" actId="948"/>
        <pc:sldMkLst>
          <pc:docMk/>
          <pc:sldMk cId="439940299" sldId="298"/>
        </pc:sldMkLst>
        <pc:spChg chg="mod">
          <ac:chgData name="Avery Vanausdal" userId="d87ecba67d644e1e" providerId="LiveId" clId="{A434100E-0EFA-4C36-A777-F9E4E41E9707}" dt="2025-11-12T06:52:09.400" v="108" actId="948"/>
          <ac:spMkLst>
            <pc:docMk/>
            <pc:sldMk cId="439940299" sldId="298"/>
            <ac:spMk id="3" creationId="{DD4EF62B-98E6-DB5D-5BF6-62E0AA57EC28}"/>
          </ac:spMkLst>
        </pc:spChg>
      </pc:sldChg>
      <pc:sldChg chg="addSp modSp mod modAnim">
        <pc:chgData name="Avery Vanausdal" userId="d87ecba67d644e1e" providerId="LiveId" clId="{A434100E-0EFA-4C36-A777-F9E4E41E9707}" dt="2025-11-21T08:31:24.488" v="188" actId="1076"/>
        <pc:sldMkLst>
          <pc:docMk/>
          <pc:sldMk cId="2423290153" sldId="299"/>
        </pc:sldMkLst>
        <pc:spChg chg="add mod">
          <ac:chgData name="Avery Vanausdal" userId="d87ecba67d644e1e" providerId="LiveId" clId="{A434100E-0EFA-4C36-A777-F9E4E41E9707}" dt="2025-11-21T08:29:26.726" v="142" actId="1076"/>
          <ac:spMkLst>
            <pc:docMk/>
            <pc:sldMk cId="2423290153" sldId="299"/>
            <ac:spMk id="2" creationId="{6FDD6969-7647-B26A-C2F8-7A1C795CB374}"/>
          </ac:spMkLst>
        </pc:spChg>
        <pc:cxnChg chg="add mod">
          <ac:chgData name="Avery Vanausdal" userId="d87ecba67d644e1e" providerId="LiveId" clId="{A434100E-0EFA-4C36-A777-F9E4E41E9707}" dt="2025-11-21T08:31:24.488" v="188" actId="1076"/>
          <ac:cxnSpMkLst>
            <pc:docMk/>
            <pc:sldMk cId="2423290153" sldId="299"/>
            <ac:cxnSpMk id="3" creationId="{CCAC85F5-B4AC-4E01-74B5-41AF77041100}"/>
          </ac:cxnSpMkLst>
        </pc:cxnChg>
      </pc:sldChg>
      <pc:sldChg chg="addSp modSp mod modAnim">
        <pc:chgData name="Avery Vanausdal" userId="d87ecba67d644e1e" providerId="LiveId" clId="{A434100E-0EFA-4C36-A777-F9E4E41E9707}" dt="2025-11-21T08:31:29.755" v="190" actId="1076"/>
        <pc:sldMkLst>
          <pc:docMk/>
          <pc:sldMk cId="1323644714" sldId="300"/>
        </pc:sldMkLst>
        <pc:cxnChg chg="add mod">
          <ac:chgData name="Avery Vanausdal" userId="d87ecba67d644e1e" providerId="LiveId" clId="{A434100E-0EFA-4C36-A777-F9E4E41E9707}" dt="2025-11-21T08:31:29.755" v="190" actId="1076"/>
          <ac:cxnSpMkLst>
            <pc:docMk/>
            <pc:sldMk cId="1323644714" sldId="300"/>
            <ac:cxnSpMk id="2" creationId="{9B42E4D0-1163-C4A7-FA73-CDCC1005C121}"/>
          </ac:cxnSpMkLst>
        </pc:cxnChg>
      </pc:sldChg>
      <pc:sldChg chg="addSp modSp mod modAnim">
        <pc:chgData name="Avery Vanausdal" userId="d87ecba67d644e1e" providerId="LiveId" clId="{A434100E-0EFA-4C36-A777-F9E4E41E9707}" dt="2025-11-21T08:31:35.352" v="192" actId="1076"/>
        <pc:sldMkLst>
          <pc:docMk/>
          <pc:sldMk cId="3179936463" sldId="301"/>
        </pc:sldMkLst>
        <pc:cxnChg chg="add mod">
          <ac:chgData name="Avery Vanausdal" userId="d87ecba67d644e1e" providerId="LiveId" clId="{A434100E-0EFA-4C36-A777-F9E4E41E9707}" dt="2025-11-21T08:31:35.352" v="192" actId="1076"/>
          <ac:cxnSpMkLst>
            <pc:docMk/>
            <pc:sldMk cId="3179936463" sldId="301"/>
            <ac:cxnSpMk id="2" creationId="{30A90E51-C6BD-6341-49D8-D5AE286C0ECD}"/>
          </ac:cxnSpMkLst>
        </pc:cxnChg>
      </pc:sldChg>
      <pc:sldChg chg="addSp modSp mod modAnim">
        <pc:chgData name="Avery Vanausdal" userId="d87ecba67d644e1e" providerId="LiveId" clId="{A434100E-0EFA-4C36-A777-F9E4E41E9707}" dt="2025-11-21T08:31:42.864" v="195" actId="1076"/>
        <pc:sldMkLst>
          <pc:docMk/>
          <pc:sldMk cId="3979783204" sldId="302"/>
        </pc:sldMkLst>
        <pc:cxnChg chg="add mod">
          <ac:chgData name="Avery Vanausdal" userId="d87ecba67d644e1e" providerId="LiveId" clId="{A434100E-0EFA-4C36-A777-F9E4E41E9707}" dt="2025-11-21T08:31:42.864" v="195" actId="1076"/>
          <ac:cxnSpMkLst>
            <pc:docMk/>
            <pc:sldMk cId="3979783204" sldId="302"/>
            <ac:cxnSpMk id="10" creationId="{C0293D4E-5C5D-DC4A-6F3F-29A05330DC85}"/>
          </ac:cxnSpMkLst>
        </pc:cxnChg>
      </pc:sldChg>
      <pc:sldChg chg="addSp modSp mod modAnim">
        <pc:chgData name="Avery Vanausdal" userId="d87ecba67d644e1e" providerId="LiveId" clId="{A434100E-0EFA-4C36-A777-F9E4E41E9707}" dt="2025-11-21T08:31:46.752" v="197" actId="1076"/>
        <pc:sldMkLst>
          <pc:docMk/>
          <pc:sldMk cId="341677775" sldId="303"/>
        </pc:sldMkLst>
        <pc:cxnChg chg="add mod">
          <ac:chgData name="Avery Vanausdal" userId="d87ecba67d644e1e" providerId="LiveId" clId="{A434100E-0EFA-4C36-A777-F9E4E41E9707}" dt="2025-11-21T08:31:46.752" v="197" actId="1076"/>
          <ac:cxnSpMkLst>
            <pc:docMk/>
            <pc:sldMk cId="341677775" sldId="303"/>
            <ac:cxnSpMk id="2" creationId="{432CFC7C-07C4-6262-3F91-3DF09BFDF7A7}"/>
          </ac:cxnSpMkLst>
        </pc:cxnChg>
      </pc:sldChg>
      <pc:sldChg chg="addSp modSp mod modAnim">
        <pc:chgData name="Avery Vanausdal" userId="d87ecba67d644e1e" providerId="LiveId" clId="{A434100E-0EFA-4C36-A777-F9E4E41E9707}" dt="2025-11-21T08:31:52.592" v="199" actId="1076"/>
        <pc:sldMkLst>
          <pc:docMk/>
          <pc:sldMk cId="1076649520" sldId="304"/>
        </pc:sldMkLst>
        <pc:spChg chg="mod">
          <ac:chgData name="Avery Vanausdal" userId="d87ecba67d644e1e" providerId="LiveId" clId="{A434100E-0EFA-4C36-A777-F9E4E41E9707}" dt="2025-10-31T22:29:03.078" v="8" actId="20577"/>
          <ac:spMkLst>
            <pc:docMk/>
            <pc:sldMk cId="1076649520" sldId="304"/>
            <ac:spMk id="8" creationId="{8FDBC57B-0FFD-5D9F-240B-C0E8EC35CD51}"/>
          </ac:spMkLst>
        </pc:spChg>
        <pc:spChg chg="mod">
          <ac:chgData name="Avery Vanausdal" userId="d87ecba67d644e1e" providerId="LiveId" clId="{A434100E-0EFA-4C36-A777-F9E4E41E9707}" dt="2025-10-31T22:29:04.718" v="9" actId="20577"/>
          <ac:spMkLst>
            <pc:docMk/>
            <pc:sldMk cId="1076649520" sldId="304"/>
            <ac:spMk id="12" creationId="{B6BCDD11-27BB-0EF1-93FD-C010ACB429CE}"/>
          </ac:spMkLst>
        </pc:spChg>
        <pc:cxnChg chg="add mod">
          <ac:chgData name="Avery Vanausdal" userId="d87ecba67d644e1e" providerId="LiveId" clId="{A434100E-0EFA-4C36-A777-F9E4E41E9707}" dt="2025-11-21T08:31:52.592" v="199" actId="1076"/>
          <ac:cxnSpMkLst>
            <pc:docMk/>
            <pc:sldMk cId="1076649520" sldId="304"/>
            <ac:cxnSpMk id="2" creationId="{BACAF791-5B7F-6470-B57A-DFC47B478203}"/>
          </ac:cxnSpMkLst>
        </pc:cxnChg>
      </pc:sldChg>
      <pc:sldChg chg="addSp modSp mod modAnim">
        <pc:chgData name="Avery Vanausdal" userId="d87ecba67d644e1e" providerId="LiveId" clId="{A434100E-0EFA-4C36-A777-F9E4E41E9707}" dt="2025-11-21T08:31:56.540" v="201" actId="1076"/>
        <pc:sldMkLst>
          <pc:docMk/>
          <pc:sldMk cId="3237422680" sldId="305"/>
        </pc:sldMkLst>
        <pc:spChg chg="mod">
          <ac:chgData name="Avery Vanausdal" userId="d87ecba67d644e1e" providerId="LiveId" clId="{A434100E-0EFA-4C36-A777-F9E4E41E9707}" dt="2025-10-31T22:29:09.220" v="11" actId="20577"/>
          <ac:spMkLst>
            <pc:docMk/>
            <pc:sldMk cId="3237422680" sldId="305"/>
            <ac:spMk id="8" creationId="{D108F8FC-D78E-9712-DCF2-9137EDD50C6E}"/>
          </ac:spMkLst>
        </pc:spChg>
        <pc:spChg chg="mod">
          <ac:chgData name="Avery Vanausdal" userId="d87ecba67d644e1e" providerId="LiveId" clId="{A434100E-0EFA-4C36-A777-F9E4E41E9707}" dt="2025-10-31T22:29:08.629" v="10" actId="20577"/>
          <ac:spMkLst>
            <pc:docMk/>
            <pc:sldMk cId="3237422680" sldId="305"/>
            <ac:spMk id="12" creationId="{CF0D8D0E-902A-213E-7492-3FB7925A2616}"/>
          </ac:spMkLst>
        </pc:spChg>
        <pc:cxnChg chg="add mod">
          <ac:chgData name="Avery Vanausdal" userId="d87ecba67d644e1e" providerId="LiveId" clId="{A434100E-0EFA-4C36-A777-F9E4E41E9707}" dt="2025-11-21T08:31:56.540" v="201" actId="1076"/>
          <ac:cxnSpMkLst>
            <pc:docMk/>
            <pc:sldMk cId="3237422680" sldId="305"/>
            <ac:cxnSpMk id="2" creationId="{BB1DEBF3-368E-D249-8F79-B31D1279683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B9296-0AA2-4EDC-B5A4-6C257E88F7C5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EE8CF-C859-4ECA-B53F-77330CB3D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4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7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1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paper also runs the code on an A100, but we’ll be focusing on the 4090 for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4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5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D3FC1-E1B0-BAE2-D7B9-5B708E9EC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7EB56A-4BD7-819A-AA0C-AC311462B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F9658-0503-D0D5-43D2-18FA116C1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B3D21-EAA2-5278-24E5-77924B5C2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4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C5467-275E-31F0-1DCE-047688BFF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33A68B-237C-26E7-1D45-A3B240769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2A4AD5-6958-EB47-13D9-12AE88A04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0DBD9-A011-6116-06A7-581F72726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66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9017-E7CB-968A-6DBB-22760992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8E426-6E39-5BF7-7CDA-1FE4073E4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93A02-9F57-0E89-0ED3-121834D67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0A877-5098-F4E3-B5F6-5EB8253BF6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7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308B-D615-F4B4-8020-7C3EB9EF1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CA8C26-3CC9-494D-2FA3-869B7591A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34C4E-6F87-0E7E-0D37-8C02B10DB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4B097-35D1-BC36-77E7-2BB3DE1E0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2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BA5E-1A1D-8FD7-F3FD-6320BAB52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A3A84-4A96-CC43-06EC-97E1B965E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8DD53-66E9-1919-51EE-178BC03ED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1581D-2871-1750-3CB2-010A9B2D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4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EA742-08D0-97E1-DB31-2D308AF71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DF0AC-B491-4211-7AB1-583B5696E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5004AA-1AFB-77F9-386E-CCCCB5EBE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225C0-DAEF-520D-49BA-7D953FDFD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70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5DF2C-ED2B-471F-C5B7-86183691E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4D4DD-98BA-F20B-8447-D0169C265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2A4F9-D7DE-8D74-5EC1-BA4ABF3FD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EBD42-C04A-1456-3B74-618079850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2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E0FA-2866-8CF3-63CE-6C756F41B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92260-1355-25A1-2CC5-8505560A1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DE0CF-011F-118F-AC64-49C6E4B99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009B9-1634-4187-225A-D0FEC28CB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00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2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5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6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2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4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9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EE8CF-C859-4ECA-B53F-77330CB3D3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1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B89B0A99-22F1-4C62-B0AE-ADB82F80D15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gray">
          <a:xfrm>
            <a:off x="547688" y="3325812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/>
        </p:nvPicPr>
        <p:blipFill>
          <a:blip r:embed="rId2" cstate="print">
            <a:lum bright="40000" contrast="-50000"/>
          </a:blip>
          <a:srcRect t="17235"/>
          <a:stretch>
            <a:fillRect/>
          </a:stretch>
        </p:blipFill>
        <p:spPr bwMode="auto">
          <a:xfrm>
            <a:off x="0" y="-1"/>
            <a:ext cx="915035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/>
        </p:nvPicPr>
        <p:blipFill>
          <a:blip r:embed="rId3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6462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4E27C1-9086-416E-89DF-2E5F2E2B2562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55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64EFD1-DAA9-4911-84E6-2E55AFDB4CCD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610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6497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9254F4F-5452-458E-BEEC-7B421A87C526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3" y="5969000"/>
            <a:ext cx="6907212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83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C2A26938-E850-4B59-95BE-2AE191A721F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5612" y="5969000"/>
            <a:ext cx="7069137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386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2DF0B41-3E1B-4644-9A1F-E2FF6FA6B20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613" y="5940425"/>
            <a:ext cx="72691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11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88887-05BC-D6DA-44EB-505674B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38C8D-AA90-4A32-918A-10C5869A0F28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F66E2-265C-409C-E9E8-AEDEB8C1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181F9-D108-7AC0-B16D-C227F09F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12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D5342-45CE-412E-9757-091E6CB82B99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3387" y="5969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021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4F4F2A96-6363-4AF7-BDE7-CB16135DB5A4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8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77C28-07F2-44C7-9ED2-0825E589D0A5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53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/>
            </a:lvl1pPr>
          </a:lstStyle>
          <a:p>
            <a:fld id="{09D900D9-027C-4E81-A202-C083783A6483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048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E716C-8355-4485-8DE9-868FED95EFC5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18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B0EE2-1655-4B17-9CD4-71288C888E3A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34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5947D-1A71-4ADB-B77F-5BADDDAA6CF4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932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/>
        </p:nvPicPr>
        <p:blipFill>
          <a:blip r:embed="rId16" cstate="print">
            <a:lum bright="40000" contrast="-50000"/>
          </a:blip>
          <a:srcRect b="23147"/>
          <a:stretch>
            <a:fillRect/>
          </a:stretch>
        </p:blipFill>
        <p:spPr bwMode="auto">
          <a:xfrm>
            <a:off x="0" y="5392739"/>
            <a:ext cx="9150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/>
        </p:nvPicPr>
        <p:blipFill>
          <a:blip r:embed="rId17" cstate="print">
            <a:lum bright="40000" contrast="-50000"/>
          </a:blip>
          <a:srcRect t="16736"/>
          <a:stretch>
            <a:fillRect/>
          </a:stretch>
        </p:blipFill>
        <p:spPr bwMode="auto">
          <a:xfrm>
            <a:off x="0" y="0"/>
            <a:ext cx="91503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fld id="{6305026C-566C-4000-988E-568E9BA2044D}" type="datetime1">
              <a:rPr lang="en-US" smtClean="0"/>
              <a:t>11/21/2025</a:t>
            </a:fld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3" y="5969000"/>
            <a:ext cx="692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8625" y="5969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fld id="{DA667172-72BD-4DFB-AF2C-DDFDD55EEB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as State University Logo">
            <a:extLst>
              <a:ext uri="{FF2B5EF4-FFF2-40B4-BE49-F238E27FC236}">
                <a16:creationId xmlns:a16="http://schemas.microsoft.com/office/drawing/2014/main" id="{60A8963E-1BF8-77CF-74F8-F89AAE7F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29722" r="11097" b="30417"/>
          <a:stretch>
            <a:fillRect/>
          </a:stretch>
        </p:blipFill>
        <p:spPr>
          <a:xfrm>
            <a:off x="861035" y="4508607"/>
            <a:ext cx="4186583" cy="1207980"/>
          </a:xfrm>
          <a:prstGeom prst="rect">
            <a:avLst/>
          </a:prstGeom>
        </p:spPr>
      </p:pic>
      <p:pic>
        <p:nvPicPr>
          <p:cNvPr id="5" name="Picture 2" descr="Efficient Computing Laboratory's logo">
            <a:extLst>
              <a:ext uri="{FF2B5EF4-FFF2-40B4-BE49-F238E27FC236}">
                <a16:creationId xmlns:a16="http://schemas.microsoft.com/office/drawing/2014/main" id="{01AAAA95-537D-E071-5564-8B22F3DB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40" y="4581818"/>
            <a:ext cx="1822624" cy="11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6BC2B4-E05B-542A-B28E-24592092BC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An Efficient Push-Relabel Implementation</a:t>
            </a:r>
            <a:br>
              <a:rPr lang="en-US" sz="3600" b="1" dirty="0"/>
            </a:br>
            <a:r>
              <a:rPr lang="en-US" sz="3600" b="1" dirty="0"/>
              <a:t>for Max-Flow Computations on GPUs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DF41F-B0B9-8F12-7939-B6ACD4B31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US" dirty="0"/>
              <a:t>Avery VanAusdal* and Martin Burtscher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4004970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9ED1-9A41-74B5-D3DE-A077858D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Relabeling Heuristic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7839-A686-B2BA-F7E8-9229563FF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70C0"/>
                </a:solidFill>
              </a:rPr>
              <a:t>Height values become outdated</a:t>
            </a:r>
            <a:r>
              <a:rPr lang="en-US" dirty="0"/>
              <a:t> as </a:t>
            </a:r>
            <a:r>
              <a:rPr lang="en-US" i="1" dirty="0"/>
              <a:t>G</a:t>
            </a:r>
            <a:r>
              <a:rPr lang="en-US" i="1" baseline="-25000" dirty="0"/>
              <a:t>f</a:t>
            </a:r>
            <a:r>
              <a:rPr lang="en-US" dirty="0"/>
              <a:t> changes </a:t>
            </a:r>
          </a:p>
          <a:p>
            <a:pPr>
              <a:spcAft>
                <a:spcPts val="1800"/>
              </a:spcAft>
            </a:pPr>
            <a:r>
              <a:rPr lang="en-US" dirty="0"/>
              <a:t>Periodically </a:t>
            </a:r>
            <a:r>
              <a:rPr lang="en-US" dirty="0">
                <a:solidFill>
                  <a:srgbClr val="FF0000"/>
                </a:solidFill>
              </a:rPr>
              <a:t>recompute</a:t>
            </a:r>
            <a:r>
              <a:rPr lang="en-US" dirty="0"/>
              <a:t> the height labels via BFS</a:t>
            </a:r>
          </a:p>
          <a:p>
            <a:pPr>
              <a:spcAft>
                <a:spcPts val="600"/>
              </a:spcAft>
            </a:pPr>
            <a:r>
              <a:rPr lang="en-US" dirty="0"/>
              <a:t>Common frequency: every </a:t>
            </a:r>
            <a:r>
              <a:rPr lang="en-US" i="1" dirty="0"/>
              <a:t>|V|</a:t>
            </a:r>
            <a:r>
              <a:rPr lang="en-US" dirty="0"/>
              <a:t> lift operations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Tradeoff between BFS overhead and work saved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70C0"/>
                </a:solidFill>
              </a:rPr>
              <a:t>Highly effective</a:t>
            </a:r>
            <a:r>
              <a:rPr lang="en-US" dirty="0"/>
              <a:t>, essentially required for fast PR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CD526C-D19B-2C4D-DAF8-401B3FCA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67735-771A-61AB-6630-9550D8BB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9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5300-D77F-AE06-29BA-25B27430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27D83-6D95-FA7C-02A8-D396EF4D2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315658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hi_pr</a:t>
            </a:r>
            <a:r>
              <a:rPr lang="en-US" baseline="30000" dirty="0"/>
              <a:t>1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serial</a:t>
            </a:r>
            <a:r>
              <a:rPr lang="en-US" dirty="0"/>
              <a:t> CPU code, extremely well-optimized</a:t>
            </a:r>
          </a:p>
          <a:p>
            <a:pPr lvl="1"/>
            <a:r>
              <a:rPr lang="en-US" dirty="0"/>
              <a:t>&gt;20 years old, GPU codes still struggle to beat hi_pr</a:t>
            </a:r>
          </a:p>
          <a:p>
            <a:r>
              <a:rPr lang="en-US" dirty="0"/>
              <a:t>He and Hong</a:t>
            </a:r>
            <a:r>
              <a:rPr lang="en-US" baseline="30000" dirty="0"/>
              <a:t>2</a:t>
            </a:r>
            <a:r>
              <a:rPr lang="en-US" dirty="0"/>
              <a:t> proposed first generic PR for GPU</a:t>
            </a:r>
          </a:p>
          <a:p>
            <a:pPr lvl="1"/>
            <a:r>
              <a:rPr lang="en-US" dirty="0"/>
              <a:t>Gunrock</a:t>
            </a:r>
            <a:r>
              <a:rPr lang="en-US" baseline="30000" dirty="0"/>
              <a:t>3</a:t>
            </a:r>
            <a:r>
              <a:rPr lang="en-US" dirty="0"/>
              <a:t>, Khatri et al.</a:t>
            </a:r>
            <a:r>
              <a:rPr lang="en-US" baseline="30000" dirty="0"/>
              <a:t>4</a:t>
            </a:r>
            <a:r>
              <a:rPr lang="en-US" dirty="0"/>
              <a:t>, WBPR</a:t>
            </a:r>
            <a:r>
              <a:rPr lang="en-US" baseline="30000" dirty="0"/>
              <a:t>5</a:t>
            </a:r>
            <a:r>
              <a:rPr lang="en-US" dirty="0"/>
              <a:t>, and our code are all based on this lock-free algorithm</a:t>
            </a:r>
          </a:p>
          <a:p>
            <a:r>
              <a:rPr lang="en-US" dirty="0"/>
              <a:t>WBPR is </a:t>
            </a:r>
            <a:r>
              <a:rPr lang="en-US" dirty="0">
                <a:solidFill>
                  <a:srgbClr val="0070C0"/>
                </a:solidFill>
              </a:rPr>
              <a:t>hybrid</a:t>
            </a:r>
            <a:r>
              <a:rPr lang="en-US" dirty="0"/>
              <a:t>, uses CPU when parallelism is 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327B-262B-50E8-0815-822E9342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D15FD-029E-CACE-8CEE-70FDB7D2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2479D-31D4-9AE3-3D6C-D6065CB017C3}"/>
              </a:ext>
            </a:extLst>
          </p:cNvPr>
          <p:cNvSpPr txBox="1"/>
          <p:nvPr/>
        </p:nvSpPr>
        <p:spPr>
          <a:xfrm>
            <a:off x="0" y="4398400"/>
            <a:ext cx="9072880" cy="165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[1] Cherkassky and Goldberg, "On Implementing Push-Relabel Method for the Maximum Flow Problem," IPCO-4, 1995</a:t>
            </a:r>
          </a:p>
          <a:p>
            <a:pPr>
              <a:buNone/>
            </a:pPr>
            <a:r>
              <a:rPr lang="en-US" sz="1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[2] He and Hong, “Dynamically tuned push-relabel algorithm for the maximum flow problem on CPU-GPU-hybrid platforms,” IPDPS, 2010</a:t>
            </a:r>
          </a:p>
          <a:p>
            <a:pPr>
              <a:buNone/>
            </a:pPr>
            <a:r>
              <a:rPr lang="en-US" sz="1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[3] “Gunrock: GPU graph analytics,” URL: https://github.com/gunrock/gunrock/tree/dev/gunrock/app/mf </a:t>
            </a:r>
          </a:p>
          <a:p>
            <a:pPr>
              <a:buNone/>
            </a:pPr>
            <a:r>
              <a:rPr lang="en-US" sz="1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[4] Khatri et al., “Scaling the maximum flow computation on GPUs,” IJPP, 2022</a:t>
            </a:r>
          </a:p>
          <a:p>
            <a:pPr>
              <a:buNone/>
            </a:pPr>
            <a:r>
              <a:rPr lang="en-US" sz="13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[5] Hsieh et al., “Accelerating Push-Relabel Algorithm on GPU via Two-Level Parallelism Paradigm and Efficient CSR Designs,” HPEC, 2025</a:t>
            </a:r>
          </a:p>
        </p:txBody>
      </p:sp>
    </p:spTree>
    <p:extLst>
      <p:ext uri="{BB962C8B-B14F-4D97-AF65-F5344CB8AC3E}">
        <p14:creationId xmlns:p14="http://schemas.microsoft.com/office/powerpoint/2010/main" val="38351290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C3AE25-94A9-2CBB-8EE2-50192E621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7963"/>
            <a:ext cx="9144000" cy="1362075"/>
          </a:xfrm>
        </p:spPr>
        <p:txBody>
          <a:bodyPr lIns="0" rIns="0" anchor="ctr"/>
          <a:lstStyle/>
          <a:p>
            <a:pPr algn="ctr"/>
            <a:r>
              <a:rPr lang="en-US" dirty="0"/>
              <a:t>ECL-MAXFLOW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552B9-48FC-57F3-D785-ADE6D43A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F6C37-B740-7C16-14EC-A2299B41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767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97D1-0C54-8F16-E49C-A9D91F06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GPU-based BFS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BB6B-6591-F25F-2CE4-FF26A2F83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Most prior GPU PR works offload BFS to the CPU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Memory transfer overhead limits scalability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Khatri et al.</a:t>
            </a:r>
            <a:r>
              <a:rPr lang="en-US" dirty="0"/>
              <a:t> mark unvisited neighbors, count children, prefix sum, fill next queue in parallel</a:t>
            </a:r>
          </a:p>
          <a:p>
            <a:pPr>
              <a:spcAft>
                <a:spcPts val="600"/>
              </a:spcAft>
            </a:pPr>
            <a:r>
              <a:rPr lang="en-US" dirty="0"/>
              <a:t>ECL-</a:t>
            </a:r>
            <a:r>
              <a:rPr lang="en-US" dirty="0" err="1"/>
              <a:t>MaxFlow</a:t>
            </a:r>
            <a:r>
              <a:rPr lang="en-US" dirty="0"/>
              <a:t> fills next queue </a:t>
            </a:r>
            <a:r>
              <a:rPr lang="en-US" dirty="0">
                <a:solidFill>
                  <a:srgbClr val="0070C0"/>
                </a:solidFill>
              </a:rPr>
              <a:t>as it discovers</a:t>
            </a:r>
            <a:r>
              <a:rPr lang="en-US" dirty="0"/>
              <a:t> new neighbors by </a:t>
            </a:r>
            <a:r>
              <a:rPr lang="en-US" dirty="0">
                <a:solidFill>
                  <a:srgbClr val="FF0000"/>
                </a:solidFill>
              </a:rPr>
              <a:t>atomically incrementing size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WL</a:t>
            </a:r>
            <a:r>
              <a:rPr lang="en-US" baseline="-25000" dirty="0"/>
              <a:t>next</a:t>
            </a:r>
            <a:r>
              <a:rPr lang="en-US" dirty="0"/>
              <a:t>[atomicAdd(WLsize, 1)] = neighbor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9A087-1E90-CB05-2650-ED713802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FB263-974B-4C8A-FDA0-280C09BF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112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6023-11BE-05EC-36D5-A094904D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E054-C66E-EADA-1683-CD2187006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All prior GPU PR works repeatedly check all vertices</a:t>
            </a:r>
          </a:p>
          <a:p>
            <a:pPr lvl="1">
              <a:lnSpc>
                <a:spcPct val="150000"/>
              </a:lnSpc>
              <a:spcAft>
                <a:spcPts val="1800"/>
              </a:spcAft>
            </a:pPr>
            <a:r>
              <a:rPr lang="en-US" dirty="0"/>
              <a:t>Many extra threads &amp; wasted memory accesses</a:t>
            </a:r>
          </a:p>
          <a:p>
            <a:pPr>
              <a:lnSpc>
                <a:spcPct val="150000"/>
              </a:lnSpc>
            </a:pPr>
            <a:r>
              <a:rPr lang="en-US" dirty="0"/>
              <a:t>ECL-MaxFlow’s kernels for </a:t>
            </a:r>
            <a:r>
              <a:rPr lang="en-US" dirty="0">
                <a:solidFill>
                  <a:srgbClr val="0070C0"/>
                </a:solidFill>
              </a:rPr>
              <a:t>PR and BFS use worklists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Only process vertices that likely need computing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CBE44-759F-FA3F-6301-A0C2A3A2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BDBDD-0C62-A026-7623-12ED01CB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7493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E8C1-E3E5-4E8B-E847-BF1A8F0B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Efficiently Avoiding Duplicates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A100-AFAE-B5DF-C797-925AE970B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61680" cy="447992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In PR, we check if </a:t>
            </a:r>
            <a:r>
              <a:rPr lang="en-US" i="1" dirty="0"/>
              <a:t>v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already added</a:t>
            </a:r>
            <a:r>
              <a:rPr lang="en-US" dirty="0"/>
              <a:t> to </a:t>
            </a:r>
            <a:r>
              <a:rPr lang="en-US" i="1" dirty="0"/>
              <a:t>WL</a:t>
            </a:r>
            <a:r>
              <a:rPr lang="en-US" i="1" baseline="-25000" dirty="0"/>
              <a:t>next</a:t>
            </a:r>
            <a:r>
              <a:rPr lang="en-US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(PR_iter != atomicMax(</a:t>
            </a:r>
            <a:r>
              <a:rPr lang="en-US" dirty="0">
                <a:solidFill>
                  <a:srgbClr val="0070C0"/>
                </a:solidFill>
              </a:rPr>
              <a:t>time[v]</a:t>
            </a:r>
            <a:r>
              <a:rPr lang="en-US" dirty="0"/>
              <a:t>, PR_iter)), add to </a:t>
            </a:r>
            <a:r>
              <a:rPr lang="en-US" i="1" dirty="0"/>
              <a:t>WL</a:t>
            </a:r>
          </a:p>
          <a:p>
            <a:pPr>
              <a:spcBef>
                <a:spcPts val="2400"/>
              </a:spcBef>
            </a:pPr>
            <a:r>
              <a:rPr lang="en-US" dirty="0"/>
              <a:t>In BFS, we check if </a:t>
            </a:r>
            <a:r>
              <a:rPr lang="en-US" i="1" dirty="0"/>
              <a:t>v</a:t>
            </a:r>
            <a:r>
              <a:rPr lang="en-US" dirty="0"/>
              <a:t> was </a:t>
            </a:r>
            <a:r>
              <a:rPr lang="en-US" dirty="0">
                <a:solidFill>
                  <a:srgbClr val="FF0000"/>
                </a:solidFill>
              </a:rPr>
              <a:t>already visited</a:t>
            </a:r>
            <a:r>
              <a:rPr lang="en-US" dirty="0"/>
              <a:t> this BFS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(</a:t>
            </a:r>
            <a:r>
              <a:rPr lang="en-US" b="1" dirty="0"/>
              <a:t>−</a:t>
            </a:r>
            <a:r>
              <a:rPr lang="en-US" dirty="0"/>
              <a:t>BFS_ID != atomicMin(</a:t>
            </a:r>
            <a:r>
              <a:rPr lang="en-US" dirty="0">
                <a:solidFill>
                  <a:srgbClr val="0070C0"/>
                </a:solidFill>
              </a:rPr>
              <a:t>time[v]</a:t>
            </a:r>
            <a:r>
              <a:rPr lang="en-US" dirty="0"/>
              <a:t>, </a:t>
            </a:r>
            <a:r>
              <a:rPr lang="en-US" b="1" dirty="0"/>
              <a:t>−</a:t>
            </a:r>
            <a:r>
              <a:rPr lang="en-US" dirty="0"/>
              <a:t>BFS_ID)), add to </a:t>
            </a:r>
            <a:r>
              <a:rPr lang="en-US" i="1" dirty="0"/>
              <a:t>WL</a:t>
            </a:r>
          </a:p>
          <a:p>
            <a:pPr>
              <a:spcBef>
                <a:spcPts val="2400"/>
              </a:spcBef>
            </a:pPr>
            <a:r>
              <a:rPr lang="en-US" dirty="0"/>
              <a:t>Monotonic in opposite directions (</a:t>
            </a:r>
            <a:r>
              <a:rPr lang="en-US" b="1" dirty="0"/>
              <a:t>+</a:t>
            </a:r>
            <a:r>
              <a:rPr lang="en-US" dirty="0"/>
              <a:t>/</a:t>
            </a:r>
            <a:r>
              <a:rPr lang="en-US" b="1" dirty="0"/>
              <a:t>-</a:t>
            </a:r>
            <a:r>
              <a:rPr lang="en-US" dirty="0"/>
              <a:t>)</a:t>
            </a:r>
          </a:p>
          <a:p>
            <a:pPr>
              <a:spcBef>
                <a:spcPts val="2400"/>
              </a:spcBef>
            </a:pPr>
            <a:r>
              <a:rPr lang="en-US" dirty="0"/>
              <a:t>The shared </a:t>
            </a:r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array </a:t>
            </a:r>
            <a:r>
              <a:rPr lang="en-US" dirty="0">
                <a:solidFill>
                  <a:srgbClr val="FF0000"/>
                </a:solidFill>
              </a:rPr>
              <a:t>never needs to be reset</a:t>
            </a:r>
            <a:r>
              <a:rPr lang="en-US" dirty="0"/>
              <a:t> 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63C2A-6E0F-7658-C18C-29AFFDE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8B1A7-5960-4301-9337-BFF9B166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921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9B20-5E56-B3B3-52C0-B27D702A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Parallelization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A2CB-64F5-32D1-5CF7-2EB22C3C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22640" cy="4479925"/>
          </a:xfrm>
        </p:spPr>
        <p:txBody>
          <a:bodyPr/>
          <a:lstStyle/>
          <a:p>
            <a:r>
              <a:rPr lang="en-US" dirty="0"/>
              <a:t>Variation in vertex degree causes load imbalance</a:t>
            </a:r>
          </a:p>
          <a:p>
            <a:r>
              <a:rPr lang="en-US" dirty="0"/>
              <a:t>32 CUDA threads form a warp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 vertices in parallel: </a:t>
            </a:r>
            <a:r>
              <a:rPr lang="en-US" dirty="0">
                <a:solidFill>
                  <a:srgbClr val="FF0000"/>
                </a:solidFill>
              </a:rPr>
              <a:t>one warp each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 </a:t>
            </a:r>
            <a:r>
              <a:rPr lang="en-US" dirty="0">
                <a:solidFill>
                  <a:srgbClr val="FF0000"/>
                </a:solidFill>
              </a:rPr>
              <a:t>neighbors in parallel</a:t>
            </a:r>
            <a:r>
              <a:rPr lang="en-US" dirty="0"/>
              <a:t> within each warp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warp-level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primitives</a:t>
            </a:r>
            <a:r>
              <a:rPr lang="en-US" dirty="0"/>
              <a:t> for a </a:t>
            </a:r>
            <a:r>
              <a:rPr lang="en-US" dirty="0">
                <a:solidFill>
                  <a:srgbClr val="0070C0"/>
                </a:solidFill>
              </a:rPr>
              <a:t>parallel reduction</a:t>
            </a:r>
            <a:r>
              <a:rPr lang="en-US" dirty="0"/>
              <a:t> to find the minimum-height neighbor</a:t>
            </a:r>
          </a:p>
          <a:p>
            <a:r>
              <a:rPr lang="en-US" dirty="0"/>
              <a:t>Only WBPR uses a similar two-level scheme for PR</a:t>
            </a:r>
          </a:p>
          <a:p>
            <a:pPr lvl="1"/>
            <a:r>
              <a:rPr lang="en-US" dirty="0"/>
              <a:t>They use shared memory for reduction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E9FE4-5196-B531-3447-8D28FFBC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2066F-450A-BEAE-8F62-512DF8C3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351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93EB-99BE-0DE8-B350-9F008C98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Relabeling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1FD0-4CD9-4011-E7C9-B19861D3F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25293" cy="4479925"/>
          </a:xfrm>
        </p:spPr>
        <p:txBody>
          <a:bodyPr/>
          <a:lstStyle/>
          <a:p>
            <a:r>
              <a:rPr lang="en-US" dirty="0"/>
              <a:t>Common strategy: global relabel </a:t>
            </a:r>
            <a:r>
              <a:rPr lang="en-US" dirty="0">
                <a:solidFill>
                  <a:srgbClr val="0070C0"/>
                </a:solidFill>
              </a:rPr>
              <a:t>every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|V|</a:t>
            </a:r>
            <a:r>
              <a:rPr lang="en-US" dirty="0">
                <a:solidFill>
                  <a:srgbClr val="0070C0"/>
                </a:solidFill>
              </a:rPr>
              <a:t> cycles</a:t>
            </a:r>
          </a:p>
          <a:p>
            <a:pPr lvl="1"/>
            <a:r>
              <a:rPr lang="en-US" dirty="0"/>
              <a:t>A cycle is one attempted push or lift on each vertex</a:t>
            </a:r>
          </a:p>
          <a:p>
            <a:r>
              <a:rPr lang="en-US" dirty="0"/>
              <a:t>Hardcoded thresholds</a:t>
            </a:r>
          </a:p>
          <a:p>
            <a:pPr lvl="1"/>
            <a:r>
              <a:rPr lang="en-US" dirty="0"/>
              <a:t>He and Hong (4096 cycles)</a:t>
            </a:r>
          </a:p>
          <a:p>
            <a:pPr lvl="1"/>
            <a:r>
              <a:rPr lang="en-US" dirty="0" err="1"/>
              <a:t>Stefanes</a:t>
            </a:r>
            <a:r>
              <a:rPr lang="en-US" dirty="0"/>
              <a:t> and Alvino, Khatri et al. (100 cycles)</a:t>
            </a:r>
          </a:p>
          <a:p>
            <a:r>
              <a:rPr lang="en-US" dirty="0" err="1">
                <a:solidFill>
                  <a:srgbClr val="FF0000"/>
                </a:solidFill>
              </a:rPr>
              <a:t>hi_pr</a:t>
            </a:r>
            <a:r>
              <a:rPr lang="en-US" dirty="0"/>
              <a:t> accounts for </a:t>
            </a:r>
            <a:r>
              <a:rPr lang="en-US" dirty="0">
                <a:solidFill>
                  <a:srgbClr val="0070C0"/>
                </a:solidFill>
              </a:rPr>
              <a:t>graph density</a:t>
            </a:r>
            <a:r>
              <a:rPr lang="en-US" dirty="0"/>
              <a:t> including </a:t>
            </a:r>
            <a:r>
              <a:rPr lang="en-US" i="1" dirty="0"/>
              <a:t>|E|</a:t>
            </a:r>
            <a:r>
              <a:rPr lang="en-US" dirty="0"/>
              <a:t> and weighting the lifts by the vertices’ degrees</a:t>
            </a:r>
          </a:p>
          <a:p>
            <a:r>
              <a:rPr lang="en-US" dirty="0"/>
              <a:t>We globally relabel every </a:t>
            </a:r>
            <a:r>
              <a:rPr lang="en-US" i="1" dirty="0">
                <a:solidFill>
                  <a:srgbClr val="FF0000"/>
                </a:solidFill>
              </a:rPr>
              <a:t>|V|</a:t>
            </a:r>
            <a:r>
              <a:rPr lang="en-US" i="1" baseline="30000" dirty="0">
                <a:solidFill>
                  <a:srgbClr val="FF0000"/>
                </a:solidFill>
              </a:rPr>
              <a:t>2 </a:t>
            </a:r>
            <a:r>
              <a:rPr lang="en-US" i="1" dirty="0">
                <a:solidFill>
                  <a:srgbClr val="FF0000"/>
                </a:solidFill>
              </a:rPr>
              <a:t>/ (1000*|E|)</a:t>
            </a:r>
            <a:r>
              <a:rPr lang="en-US" dirty="0"/>
              <a:t> cycles</a:t>
            </a:r>
          </a:p>
          <a:p>
            <a:pPr lvl="1"/>
            <a:r>
              <a:rPr lang="en-US" dirty="0"/>
              <a:t>Combines </a:t>
            </a:r>
            <a:r>
              <a:rPr lang="en-US" i="1" dirty="0"/>
              <a:t>|V|</a:t>
            </a:r>
            <a:r>
              <a:rPr lang="en-US" dirty="0"/>
              <a:t>, average degree, and a scaling factor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5BD5F-B1E4-0D1D-0919-A4B174B5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92700-3EC1-4954-038A-31A9D084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97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2704-3801-137D-896F-F31A92FF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Residual Capacity </a:t>
            </a:r>
            <a:r>
              <a:rPr lang="en-US" i="1" dirty="0"/>
              <a:t>c</a:t>
            </a:r>
            <a:r>
              <a:rPr lang="en-US" i="1" baseline="-25000" dirty="0"/>
              <a:t>f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F62B-98E6-DB5D-5BF6-62E0AA57E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Prior works store </a:t>
            </a:r>
            <a:r>
              <a:rPr lang="en-US" i="1" dirty="0"/>
              <a:t>c</a:t>
            </a:r>
            <a:r>
              <a:rPr lang="en-US" i="1" baseline="-25000" dirty="0"/>
              <a:t>f</a:t>
            </a:r>
            <a:r>
              <a:rPr lang="en-US" dirty="0"/>
              <a:t> for all </a:t>
            </a:r>
            <a:r>
              <a:rPr lang="en-US" i="1" dirty="0"/>
              <a:t>E</a:t>
            </a:r>
            <a:r>
              <a:rPr lang="en-US" i="1" baseline="-25000" dirty="0"/>
              <a:t>f</a:t>
            </a:r>
            <a:r>
              <a:rPr lang="en-US" dirty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Pushes must </a:t>
            </a:r>
            <a:r>
              <a:rPr lang="en-US" dirty="0">
                <a:solidFill>
                  <a:srgbClr val="FF0000"/>
                </a:solidFill>
              </a:rPr>
              <a:t>update </a:t>
            </a:r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baseline="-25000" dirty="0">
                <a:solidFill>
                  <a:srgbClr val="FF0000"/>
                </a:solidFill>
              </a:rPr>
              <a:t>f</a:t>
            </a:r>
            <a:r>
              <a:rPr lang="en-US" dirty="0"/>
              <a:t> for </a:t>
            </a:r>
            <a:r>
              <a:rPr lang="en-US" i="1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rgbClr val="0070C0"/>
                </a:solidFill>
              </a:rPr>
              <a:t>inverse(e)</a:t>
            </a:r>
            <a:r>
              <a:rPr lang="en-US" dirty="0"/>
              <a:t> </a:t>
            </a:r>
          </a:p>
          <a:p>
            <a:pPr>
              <a:spcBef>
                <a:spcPts val="3000"/>
              </a:spcBef>
            </a:pPr>
            <a:r>
              <a:rPr lang="en-US" dirty="0"/>
              <a:t>ECL-MaxFlow stores </a:t>
            </a:r>
            <a:r>
              <a:rPr lang="en-US" i="1" dirty="0">
                <a:solidFill>
                  <a:srgbClr val="FF0000"/>
                </a:solidFill>
              </a:rPr>
              <a:t>flow</a:t>
            </a:r>
            <a:r>
              <a:rPr lang="en-US" dirty="0"/>
              <a:t> and </a:t>
            </a:r>
            <a:r>
              <a:rPr lang="en-US" i="1" dirty="0">
                <a:solidFill>
                  <a:srgbClr val="0070C0"/>
                </a:solidFill>
              </a:rPr>
              <a:t>capacity</a:t>
            </a:r>
            <a:r>
              <a:rPr lang="en-US" dirty="0"/>
              <a:t> for </a:t>
            </a:r>
            <a:r>
              <a:rPr lang="en-US" i="1" dirty="0"/>
              <a:t>E</a:t>
            </a:r>
            <a:r>
              <a:rPr lang="en-US" dirty="0"/>
              <a:t> only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Derive </a:t>
            </a:r>
            <a:r>
              <a:rPr lang="en-US" i="1" dirty="0">
                <a:solidFill>
                  <a:srgbClr val="0070C0"/>
                </a:solidFill>
              </a:rPr>
              <a:t>c</a:t>
            </a:r>
            <a:r>
              <a:rPr lang="en-US" i="1" baseline="-25000" dirty="0">
                <a:solidFill>
                  <a:srgbClr val="0070C0"/>
                </a:solidFill>
              </a:rPr>
              <a:t>f</a:t>
            </a:r>
            <a:r>
              <a:rPr lang="en-US" dirty="0">
                <a:solidFill>
                  <a:srgbClr val="0070C0"/>
                </a:solidFill>
              </a:rPr>
              <a:t> as-needed</a:t>
            </a:r>
            <a:r>
              <a:rPr lang="en-US" dirty="0"/>
              <a:t> based on if edge is in </a:t>
            </a:r>
            <a:r>
              <a:rPr lang="en-US" i="1" dirty="0"/>
              <a:t>E</a:t>
            </a:r>
            <a:r>
              <a:rPr lang="en-US" dirty="0"/>
              <a:t> or not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Pushes only update </a:t>
            </a:r>
            <a:r>
              <a:rPr lang="en-US" i="1" dirty="0">
                <a:solidFill>
                  <a:srgbClr val="FF0000"/>
                </a:solidFill>
              </a:rPr>
              <a:t>flow</a:t>
            </a:r>
            <a:r>
              <a:rPr lang="en-US" dirty="0"/>
              <a:t>; </a:t>
            </a:r>
            <a:r>
              <a:rPr lang="en-US" i="1" dirty="0">
                <a:solidFill>
                  <a:srgbClr val="0070C0"/>
                </a:solidFill>
              </a:rPr>
              <a:t>capacity</a:t>
            </a:r>
            <a:r>
              <a:rPr lang="en-US" dirty="0"/>
              <a:t> is constant</a:t>
            </a:r>
          </a:p>
          <a:p>
            <a:pPr>
              <a:spcBef>
                <a:spcPts val="3000"/>
              </a:spcBef>
            </a:pPr>
            <a:r>
              <a:rPr lang="en-US" dirty="0">
                <a:solidFill>
                  <a:srgbClr val="FF0000"/>
                </a:solidFill>
              </a:rPr>
              <a:t>Saves</a:t>
            </a:r>
            <a:r>
              <a:rPr lang="en-US" dirty="0"/>
              <a:t> an </a:t>
            </a:r>
            <a:r>
              <a:rPr lang="en-US" dirty="0">
                <a:solidFill>
                  <a:srgbClr val="0070C0"/>
                </a:solidFill>
              </a:rPr>
              <a:t>atomic operation </a:t>
            </a:r>
            <a:r>
              <a:rPr lang="en-US" dirty="0"/>
              <a:t>for every Push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A2C7D-447A-16B6-8597-703C639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DB463-DFDE-69E1-C374-49F15A9F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02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6BB10-3FFF-4AFD-DA63-8F17213D7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672989-78AE-0064-9E11-CC2CC17E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7963"/>
            <a:ext cx="9144000" cy="1362075"/>
          </a:xfrm>
        </p:spPr>
        <p:txBody>
          <a:bodyPr lIns="0" rIns="0" anchor="ctr"/>
          <a:lstStyle/>
          <a:p>
            <a:pPr algn="ctr"/>
            <a:r>
              <a:rPr lang="en-US" dirty="0"/>
              <a:t>Experimental 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D6D9B-B60D-25F9-2EC5-5DA4C3F3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9211A-77AB-536A-B1B5-34416633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89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E953-9E6A-7CFD-FAB8-15B0567C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2A19-ADE6-18E5-21D4-9B6AAD60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directed graph with edge capacities </a:t>
            </a:r>
            <a:r>
              <a:rPr lang="en-US" i="1" dirty="0"/>
              <a:t>G(V, E, cap)</a:t>
            </a:r>
          </a:p>
          <a:p>
            <a:r>
              <a:rPr lang="en-US" dirty="0">
                <a:solidFill>
                  <a:srgbClr val="FF0000"/>
                </a:solidFill>
              </a:rPr>
              <a:t>Edges</a:t>
            </a:r>
            <a:r>
              <a:rPr lang="en-US" dirty="0"/>
              <a:t> carry flow, </a:t>
            </a:r>
            <a:r>
              <a:rPr lang="en-US" dirty="0">
                <a:solidFill>
                  <a:srgbClr val="0070C0"/>
                </a:solidFill>
              </a:rPr>
              <a:t>vertices</a:t>
            </a:r>
            <a:r>
              <a:rPr lang="en-US" dirty="0"/>
              <a:t> act as junctions</a:t>
            </a:r>
          </a:p>
          <a:p>
            <a:r>
              <a:rPr lang="en-US" dirty="0"/>
              <a:t>Can model many real-world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Fluid pipes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junctions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Ethernet cables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routers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Roads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intersections</a:t>
            </a:r>
            <a:endParaRPr lang="en-US" dirty="0"/>
          </a:p>
          <a:p>
            <a:r>
              <a:rPr lang="en-US" dirty="0"/>
              <a:t>Capacities </a:t>
            </a:r>
            <a:r>
              <a:rPr lang="en-US" dirty="0">
                <a:solidFill>
                  <a:srgbClr val="FF0000"/>
                </a:solidFill>
              </a:rPr>
              <a:t>constrain</a:t>
            </a:r>
            <a:r>
              <a:rPr lang="en-US" dirty="0"/>
              <a:t> flow </a:t>
            </a:r>
          </a:p>
          <a:p>
            <a:pPr lvl="1"/>
            <a:r>
              <a:rPr lang="en-US" dirty="0"/>
              <a:t>Ɐ</a:t>
            </a:r>
            <a:r>
              <a:rPr lang="en-US" i="1" dirty="0"/>
              <a:t>e </a:t>
            </a:r>
            <a:r>
              <a:rPr lang="en-SG" b="1" dirty="0">
                <a:sym typeface="Symbol"/>
              </a:rPr>
              <a:t></a:t>
            </a:r>
            <a:r>
              <a:rPr lang="en-US" i="1" dirty="0"/>
              <a:t> E, flow(e) ≤ capacity(e)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1F66D-7654-03AC-2FA5-DA5E99AC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C2CDA-5075-D078-758C-2549D22E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B3437B8-2CE0-EAAA-B05D-5E1DA3E1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3372"/>
          <a:stretch>
            <a:fillRect/>
          </a:stretch>
        </p:blipFill>
        <p:spPr>
          <a:xfrm rot="5400000">
            <a:off x="6222503" y="2847704"/>
            <a:ext cx="2467599" cy="29050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E94206-2EE0-EF7F-4D6D-D7D8FFA8F21E}"/>
              </a:ext>
            </a:extLst>
          </p:cNvPr>
          <p:cNvSpPr txBox="1"/>
          <p:nvPr/>
        </p:nvSpPr>
        <p:spPr>
          <a:xfrm>
            <a:off x="7307964" y="5534025"/>
            <a:ext cx="1600861" cy="203133"/>
          </a:xfrm>
          <a:prstGeom prst="rect">
            <a:avLst/>
          </a:prstGeom>
          <a:noFill/>
        </p:spPr>
        <p:txBody>
          <a:bodyPr wrap="square" tIns="9144" rIns="0" bIns="9144" rtlCol="0">
            <a:spAutoFit/>
          </a:bodyPr>
          <a:lstStyle/>
          <a:p>
            <a:pPr algn="r">
              <a:buNone/>
            </a:pPr>
            <a:r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Vectorstock</a:t>
            </a:r>
          </a:p>
        </p:txBody>
      </p:sp>
    </p:spTree>
    <p:extLst>
      <p:ext uri="{BB962C8B-B14F-4D97-AF65-F5344CB8AC3E}">
        <p14:creationId xmlns:p14="http://schemas.microsoft.com/office/powerpoint/2010/main" val="316194348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71A7-57F7-773E-D061-74E11636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985F6-4E18-B42D-E931-A8E7ACC2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serial CPU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hi_pr</a:t>
            </a:r>
            <a:r>
              <a:rPr lang="en-US" dirty="0"/>
              <a:t> (extremely fast)</a:t>
            </a:r>
          </a:p>
          <a:p>
            <a:r>
              <a:rPr lang="en-US" dirty="0"/>
              <a:t>4 GPU codes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Gunrock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Khatri et al.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WBPR-RCSR</a:t>
            </a:r>
            <a:r>
              <a:rPr lang="en-US" dirty="0"/>
              <a:t> (hybrid)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ECL-MaxFlow</a:t>
            </a:r>
            <a:r>
              <a:rPr lang="en-US" dirty="0"/>
              <a:t> (ours)</a:t>
            </a:r>
          </a:p>
          <a:p>
            <a:r>
              <a:rPr lang="en-US" dirty="0"/>
              <a:t>Set a </a:t>
            </a:r>
            <a:r>
              <a:rPr lang="en-US" dirty="0">
                <a:solidFill>
                  <a:srgbClr val="0070C0"/>
                </a:solidFill>
              </a:rPr>
              <a:t>1-hour timeout</a:t>
            </a:r>
            <a:r>
              <a:rPr lang="en-US" dirty="0"/>
              <a:t> for each run</a:t>
            </a:r>
          </a:p>
          <a:p>
            <a:pPr lvl="1"/>
            <a:r>
              <a:rPr lang="en-US" dirty="0"/>
              <a:t>Average speedups </a:t>
            </a:r>
            <a:r>
              <a:rPr lang="en-US" dirty="0">
                <a:solidFill>
                  <a:srgbClr val="FF0000"/>
                </a:solidFill>
              </a:rPr>
              <a:t>do not</a:t>
            </a:r>
            <a:r>
              <a:rPr lang="en-US" dirty="0"/>
              <a:t> include timeouts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B77E7-DD71-782D-2ABE-3ABB333A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378EE-C833-0AA3-43BB-406430A0C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20</a:t>
            </a:fld>
            <a:endParaRPr lang="en-US"/>
          </a:p>
        </p:txBody>
      </p:sp>
      <p:pic>
        <p:nvPicPr>
          <p:cNvPr id="13" name="Picture 1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DCBC31BB-9D0A-F5DB-FD9D-E8A39D699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20" y="2742683"/>
            <a:ext cx="2757967" cy="16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212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35C1-E299-9044-57A5-86AEA77A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B7EB-4B6F-7A97-B7F1-AB58C90ED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System 1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4090</a:t>
            </a:r>
            <a:r>
              <a:rPr lang="en-US" dirty="0"/>
              <a:t>, 16384 PEs, 24 GB of memory</a:t>
            </a:r>
          </a:p>
          <a:p>
            <a:pPr lvl="1"/>
            <a:r>
              <a:rPr lang="en-US" dirty="0"/>
              <a:t>CPU: Ryzen Threadripper 2950X, 48 GB of memory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System 2 [results in paper]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GPU: NVIDIA A100, 6912 PEs, 40 GB of memory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CPU: Xeon Gold 6226R, 64 GB of memory</a:t>
            </a:r>
          </a:p>
          <a:p>
            <a:r>
              <a:rPr lang="en-US" dirty="0">
                <a:solidFill>
                  <a:srgbClr val="0070C0"/>
                </a:solidFill>
              </a:rPr>
              <a:t>System 3</a:t>
            </a:r>
            <a:r>
              <a:rPr lang="en-US" dirty="0"/>
              <a:t> (hi_pr only)</a:t>
            </a:r>
          </a:p>
          <a:p>
            <a:pPr lvl="1"/>
            <a:r>
              <a:rPr lang="en-US" dirty="0"/>
              <a:t>CPU: </a:t>
            </a:r>
            <a:r>
              <a:rPr lang="en-US" dirty="0">
                <a:solidFill>
                  <a:srgbClr val="FF0000"/>
                </a:solidFill>
              </a:rPr>
              <a:t>Ryzen Threadripper 3970X</a:t>
            </a:r>
            <a:r>
              <a:rPr lang="en-US" dirty="0"/>
              <a:t>, 256 GB of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93103-997F-0C43-B9E5-3426827B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C9E78-B2D8-282F-DC36-09C6A6459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72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851A-C178-5F8D-531F-0A065205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Set 1: DIMACS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5FEC-944E-1A60-029E-1B97C3101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" y="1323975"/>
            <a:ext cx="2999631" cy="4479925"/>
          </a:xfrm>
        </p:spPr>
        <p:txBody>
          <a:bodyPr/>
          <a:lstStyle/>
          <a:p>
            <a:r>
              <a:rPr lang="en-US" sz="2400" dirty="0"/>
              <a:t>25 synthetic directed graphs from 3 DIMACS generators</a:t>
            </a:r>
          </a:p>
          <a:p>
            <a:pPr lvl="1"/>
            <a:r>
              <a:rPr lang="en-US" sz="2000" dirty="0"/>
              <a:t>Acyclic-Dense</a:t>
            </a:r>
          </a:p>
          <a:p>
            <a:pPr lvl="1"/>
            <a:r>
              <a:rPr lang="en-US" sz="2000" dirty="0"/>
              <a:t>Genrmf</a:t>
            </a:r>
          </a:p>
          <a:p>
            <a:pPr lvl="1"/>
            <a:r>
              <a:rPr lang="en-US" sz="2000" dirty="0"/>
              <a:t>Washington-RLG</a:t>
            </a:r>
          </a:p>
          <a:p>
            <a:r>
              <a:rPr lang="en-US" sz="2400" dirty="0">
                <a:solidFill>
                  <a:srgbClr val="0070C0"/>
                </a:solidFill>
              </a:rPr>
              <a:t>Used in related work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A3082-A135-F4EB-DAE1-90FD0E26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AAA76-D2D1-B748-DCF3-02160B83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010EC9-401E-F7D3-D813-8D25DE60F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863606"/>
              </p:ext>
            </p:extLst>
          </p:nvPr>
        </p:nvGraphicFramePr>
        <p:xfrm>
          <a:off x="3037282" y="1186180"/>
          <a:ext cx="5969220" cy="4597344"/>
        </p:xfrm>
        <a:graphic>
          <a:graphicData uri="http://schemas.openxmlformats.org/drawingml/2006/table">
            <a:tbl>
              <a:tblPr/>
              <a:tblGrid>
                <a:gridCol w="2359590">
                  <a:extLst>
                    <a:ext uri="{9D8B030D-6E8A-4147-A177-3AD203B41FA5}">
                      <a16:colId xmlns:a16="http://schemas.microsoft.com/office/drawing/2014/main" val="476611950"/>
                    </a:ext>
                  </a:extLst>
                </a:gridCol>
                <a:gridCol w="956938">
                  <a:extLst>
                    <a:ext uri="{9D8B030D-6E8A-4147-A177-3AD203B41FA5}">
                      <a16:colId xmlns:a16="http://schemas.microsoft.com/office/drawing/2014/main" val="2780462805"/>
                    </a:ext>
                  </a:extLst>
                </a:gridCol>
                <a:gridCol w="1060125">
                  <a:extLst>
                    <a:ext uri="{9D8B030D-6E8A-4147-A177-3AD203B41FA5}">
                      <a16:colId xmlns:a16="http://schemas.microsoft.com/office/drawing/2014/main" val="3983340479"/>
                    </a:ext>
                  </a:extLst>
                </a:gridCol>
                <a:gridCol w="802950">
                  <a:extLst>
                    <a:ext uri="{9D8B030D-6E8A-4147-A177-3AD203B41FA5}">
                      <a16:colId xmlns:a16="http://schemas.microsoft.com/office/drawing/2014/main" val="2318878043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805931783"/>
                    </a:ext>
                  </a:extLst>
                </a:gridCol>
              </a:tblGrid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Graph Name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Vertices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Edges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d-avg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d-max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986779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ac_n2000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2,000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1,999,000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999.50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1999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43035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hidden</a:t>
                      </a: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395499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ac_n10000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10,000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49,995,000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4999.50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9999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26063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genrmf-long_a32_b256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262,144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1,276,928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4.87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86754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hidden...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45964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genrmf-long_a96_b768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7,077,888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35,085,312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4.96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850334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genrmf-wide_a64_b64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262,144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1,290,240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4.92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36491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hidden...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42173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genrmf-wide_a192_b192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7,077,888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35,205,120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4.97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44213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wash...-long_r512_c1024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524,290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1,572,352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3.00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512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70989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hidden...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459817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wash...-long_r2048_c4096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8,388,610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25,163,776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2048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13976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wash...-wide_r1024_c1024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1,048,578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3,144,704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1024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79847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i="1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3 hidden...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...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7840"/>
                  </a:ext>
                </a:extLst>
              </a:tr>
              <a:tr h="279995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wash...-wide_r3072_c3072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9,437,186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28,308,480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3.00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3072</a:t>
                      </a:r>
                    </a:p>
                  </a:txBody>
                  <a:tcPr marL="43494" marR="43494" marT="21747" marB="21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0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7483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6F803-8BF3-59FB-0BE6-A4E716D9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Set 2: Undirected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B9533-D3A8-39CB-0B5E-7F13896C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1F010-371D-5E7B-97D3-83955918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410802-D592-8AF2-45CD-29FF44682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24675"/>
              </p:ext>
            </p:extLst>
          </p:nvPr>
        </p:nvGraphicFramePr>
        <p:xfrm>
          <a:off x="3463870" y="1187450"/>
          <a:ext cx="5548050" cy="4925408"/>
        </p:xfrm>
        <a:graphic>
          <a:graphicData uri="http://schemas.openxmlformats.org/drawingml/2006/table">
            <a:tbl>
              <a:tblPr/>
              <a:tblGrid>
                <a:gridCol w="1678859">
                  <a:extLst>
                    <a:ext uri="{9D8B030D-6E8A-4147-A177-3AD203B41FA5}">
                      <a16:colId xmlns:a16="http://schemas.microsoft.com/office/drawing/2014/main" val="1182565448"/>
                    </a:ext>
                  </a:extLst>
                </a:gridCol>
                <a:gridCol w="1101135">
                  <a:extLst>
                    <a:ext uri="{9D8B030D-6E8A-4147-A177-3AD203B41FA5}">
                      <a16:colId xmlns:a16="http://schemas.microsoft.com/office/drawing/2014/main" val="4082820702"/>
                    </a:ext>
                  </a:extLst>
                </a:gridCol>
                <a:gridCol w="1204323">
                  <a:extLst>
                    <a:ext uri="{9D8B030D-6E8A-4147-A177-3AD203B41FA5}">
                      <a16:colId xmlns:a16="http://schemas.microsoft.com/office/drawing/2014/main" val="3573219302"/>
                    </a:ext>
                  </a:extLst>
                </a:gridCol>
                <a:gridCol w="740773">
                  <a:extLst>
                    <a:ext uri="{9D8B030D-6E8A-4147-A177-3AD203B41FA5}">
                      <a16:colId xmlns:a16="http://schemas.microsoft.com/office/drawing/2014/main" val="172639967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64942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Graph Name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Vertices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Edges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d-avg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d-max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115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2d-2e20.sym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1,048,576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4,190,208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4.00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38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amazon0312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400,727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4,699,738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11.73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2747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584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as-skitter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1,694,616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22,188,418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13.09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35455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153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 err="1">
                          <a:effectLst/>
                        </a:rPr>
                        <a:t>cit</a:t>
                      </a:r>
                      <a:r>
                        <a:rPr lang="en-US" sz="1600" b="1" dirty="0">
                          <a:effectLst/>
                        </a:rPr>
                        <a:t>-Patents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3,764,117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33,023,480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8.77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793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058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coPapersDBLP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540,486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30,491,458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56.41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3299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787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delaunay_n24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16,777,216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100,663,202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6.00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761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>
                          <a:effectLst/>
                        </a:rPr>
                        <a:t>in-2004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1,353,703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26,252,344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19.39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21869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75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kron_g500-logn21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1,543,901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182,081,678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117.94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213904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873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rgg_n_2_22_s0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4,194,299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60,718,394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14.48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001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rmat22.sym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3,744,385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65,618,254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17.52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3687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8832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soc-LiveJournal1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4,843,953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85,691,368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17.69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20333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923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uk-2002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18,459,128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523,113,442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28.34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194955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470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USA-road-</a:t>
                      </a:r>
                      <a:r>
                        <a:rPr lang="en-US" sz="1600" b="1" dirty="0" err="1">
                          <a:effectLst/>
                        </a:rPr>
                        <a:t>d.E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3,598,623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8,708,058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2.42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300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USA-road-</a:t>
                      </a:r>
                      <a:r>
                        <a:rPr lang="en-US" sz="1600" b="1" dirty="0" err="1">
                          <a:effectLst/>
                        </a:rPr>
                        <a:t>d.NY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264,346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730,100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2.76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421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USA-road-</a:t>
                      </a:r>
                      <a:r>
                        <a:rPr lang="en-US" sz="1600" b="1" dirty="0" err="1">
                          <a:effectLst/>
                        </a:rPr>
                        <a:t>d.W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6,262,104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15,119,284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2.41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750"/>
                        </a:spcBef>
                        <a:spcAft>
                          <a:spcPts val="75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</a:p>
                  </a:txBody>
                  <a:tcPr marL="63999" marR="63999" marT="31999" marB="319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1438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109E18-6722-FD36-0EA5-3DBD25214C70}"/>
              </a:ext>
            </a:extLst>
          </p:cNvPr>
          <p:cNvSpPr txBox="1">
            <a:spLocks/>
          </p:cNvSpPr>
          <p:nvPr/>
        </p:nvSpPr>
        <p:spPr bwMode="auto">
          <a:xfrm>
            <a:off x="132080" y="1323975"/>
            <a:ext cx="3207886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15 undirected graphs from various sources</a:t>
            </a:r>
          </a:p>
          <a:p>
            <a:pPr lvl="1"/>
            <a:r>
              <a:rPr lang="en-US" sz="2000" dirty="0"/>
              <a:t>DIMACS, Galois, SNAP, SSMC</a:t>
            </a:r>
          </a:p>
          <a:p>
            <a:r>
              <a:rPr lang="en-US" sz="2400" dirty="0"/>
              <a:t>Use </a:t>
            </a:r>
            <a:r>
              <a:rPr lang="en-US" sz="2400" dirty="0">
                <a:solidFill>
                  <a:srgbClr val="0070C0"/>
                </a:solidFill>
              </a:rPr>
              <a:t>5 pairs</a:t>
            </a:r>
            <a:r>
              <a:rPr lang="en-US" sz="2400" dirty="0"/>
              <a:t> of highest-degree vertices for separate source/sink runs </a:t>
            </a:r>
            <a:br>
              <a:rPr lang="en-US" sz="2400" dirty="0"/>
            </a:br>
            <a:r>
              <a:rPr lang="en-US" sz="2400" dirty="0">
                <a:solidFill>
                  <a:srgbClr val="0070C0"/>
                </a:solidFill>
              </a:rPr>
              <a:t>for each graph</a:t>
            </a:r>
          </a:p>
        </p:txBody>
      </p:sp>
    </p:spTree>
    <p:extLst>
      <p:ext uri="{BB962C8B-B14F-4D97-AF65-F5344CB8AC3E}">
        <p14:creationId xmlns:p14="http://schemas.microsoft.com/office/powerpoint/2010/main" val="8813430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F0418-FD7E-75FC-FF5A-EA033689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67FB0B-F515-AAB0-8EB8-660A7525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7963"/>
            <a:ext cx="9144000" cy="1362075"/>
          </a:xfrm>
        </p:spPr>
        <p:txBody>
          <a:bodyPr lIns="0" rIns="0" anchor="ctr"/>
          <a:lstStyle/>
          <a:p>
            <a:pPr algn="ctr"/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B6114-004C-BB5D-C6AA-68F6742F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A3628-5BE6-43D6-98DA-A896D269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82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640B2-690D-A777-FC95-EEC303C30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284C4A-9054-00AE-7807-C48779BFF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6A397-A368-B72B-F895-9B179736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FBE1-C250-8352-F832-1A803194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8D9511-CFA8-EEAE-3CFD-C0EC7E51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hi_pr (CPU)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9345A9-F577-ADA8-4C76-0BAAB93A8EDC}"/>
              </a:ext>
            </a:extLst>
          </p:cNvPr>
          <p:cNvSpPr txBox="1">
            <a:spLocks/>
          </p:cNvSpPr>
          <p:nvPr/>
        </p:nvSpPr>
        <p:spPr bwMode="auto">
          <a:xfrm>
            <a:off x="457199" y="1323975"/>
            <a:ext cx="3668233" cy="416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DIMACS inputs</a:t>
            </a:r>
          </a:p>
          <a:p>
            <a:r>
              <a:rPr lang="en-US" kern="0" dirty="0"/>
              <a:t>RTX 4090 vs. Threadripper 3970X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but smallest inputs</a:t>
            </a:r>
          </a:p>
          <a:p>
            <a:r>
              <a:rPr lang="en-US" kern="0" dirty="0"/>
              <a:t>Speedup increases with size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EE7EE1D-4A12-6125-BA94-9F161993472F}"/>
              </a:ext>
            </a:extLst>
          </p:cNvPr>
          <p:cNvSpPr/>
          <p:nvPr/>
        </p:nvSpPr>
        <p:spPr bwMode="auto">
          <a:xfrm rot="2597632">
            <a:off x="7014633" y="2264871"/>
            <a:ext cx="723876" cy="22141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dk1">
                <a:alpha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AB90187-1C42-3761-27B4-C648D212479E}"/>
              </a:ext>
            </a:extLst>
          </p:cNvPr>
          <p:cNvSpPr/>
          <p:nvPr/>
        </p:nvSpPr>
        <p:spPr bwMode="auto">
          <a:xfrm rot="2597632">
            <a:off x="6404371" y="3076420"/>
            <a:ext cx="748508" cy="22141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dk1">
                <a:alpha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E5171BF-7781-CC48-B00B-1858E7E89A7A}"/>
              </a:ext>
            </a:extLst>
          </p:cNvPr>
          <p:cNvSpPr/>
          <p:nvPr/>
        </p:nvSpPr>
        <p:spPr bwMode="auto">
          <a:xfrm rot="2597632">
            <a:off x="6563920" y="3841810"/>
            <a:ext cx="748508" cy="22141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dk1">
                <a:alpha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29B250-83A6-7881-64DC-A0BA8A5DDFA2}"/>
              </a:ext>
            </a:extLst>
          </p:cNvPr>
          <p:cNvSpPr/>
          <p:nvPr/>
        </p:nvSpPr>
        <p:spPr bwMode="auto">
          <a:xfrm rot="2597632">
            <a:off x="7025336" y="4654426"/>
            <a:ext cx="748508" cy="221410"/>
          </a:xfrm>
          <a:prstGeom prst="rightArrow">
            <a:avLst/>
          </a:prstGeom>
          <a:solidFill>
            <a:srgbClr val="FF0000">
              <a:alpha val="60000"/>
            </a:srgbClr>
          </a:solidFill>
          <a:ln w="19050">
            <a:solidFill>
              <a:schemeClr val="dk1">
                <a:alpha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1BC3F5B-FC8D-EA69-CFD1-E4B39F6FC3E6}"/>
              </a:ext>
            </a:extLst>
          </p:cNvPr>
          <p:cNvSpPr/>
          <p:nvPr/>
        </p:nvSpPr>
        <p:spPr bwMode="auto">
          <a:xfrm>
            <a:off x="8034987" y="2084643"/>
            <a:ext cx="1024486" cy="564977"/>
          </a:xfrm>
          <a:prstGeom prst="wedgeRoundRectCallout">
            <a:avLst>
              <a:gd name="adj1" fmla="val -70463"/>
              <a:gd name="adj2" fmla="val 2558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9144" rIns="45720" bIns="9144" numCol="1" rtlCol="0" anchor="t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Scaling</a:t>
            </a:r>
            <a:r>
              <a:rPr lang="en-US" sz="1600" dirty="0">
                <a:latin typeface="+mn-lt"/>
              </a:rPr>
              <a:t> w/ input size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038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068AC-DF1C-DAE1-0F71-E49038D9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D6758C-53AD-6B69-87FC-D07605138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FE9E-1A77-14FD-743A-93509935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66DD1-CF78-535A-6A40-FC314D42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89C914-AD57-26AD-2751-40B64D39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hi_pr (CPU)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879FE-6F0D-7E7A-3037-9528DB0CCB2F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806456" cy="4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Undirected inputs</a:t>
            </a:r>
          </a:p>
          <a:p>
            <a:r>
              <a:rPr lang="en-US" kern="0" dirty="0"/>
              <a:t>RTX 4090 vs. Threadripper 3970X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most undirected inputs</a:t>
            </a:r>
          </a:p>
        </p:txBody>
      </p:sp>
    </p:spTree>
    <p:extLst>
      <p:ext uri="{BB962C8B-B14F-4D97-AF65-F5344CB8AC3E}">
        <p14:creationId xmlns:p14="http://schemas.microsoft.com/office/powerpoint/2010/main" val="24232901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A084-2264-BBBC-C8EC-2B2293112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EB20FF-BE91-A4C2-4D6F-DB1428967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982AA-BB8C-775E-CDA6-162784CB9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62901-1B58-99ED-71AC-E2F8BFC2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65A979-CE9A-4E41-0588-F16B8032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Gunrock (GPU)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C00F89-5051-48AB-5EEA-E59A09B9BC67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563178" cy="43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DIMACS inputs</a:t>
            </a:r>
          </a:p>
          <a:p>
            <a:r>
              <a:rPr lang="en-US" kern="0" dirty="0"/>
              <a:t>RTX 4090</a:t>
            </a:r>
          </a:p>
          <a:p>
            <a:r>
              <a:rPr lang="en-US" kern="0" dirty="0"/>
              <a:t>Note: Deprecated and contains bug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</a:t>
            </a:r>
          </a:p>
          <a:p>
            <a:r>
              <a:rPr lang="en-US" kern="0" dirty="0" err="1"/>
              <a:t>Gunrock</a:t>
            </a:r>
            <a:r>
              <a:rPr lang="en-US" kern="0" dirty="0"/>
              <a:t> times out on 3 </a:t>
            </a:r>
            <a:r>
              <a:rPr lang="en-US" kern="0" dirty="0" err="1"/>
              <a:t>genrmf</a:t>
            </a:r>
            <a:r>
              <a:rPr lang="en-US" kern="0" dirty="0"/>
              <a:t> graphs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4471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FFC0C-1CF3-37E6-397B-9F294A03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1CCF38-A599-772B-E653-3A30E105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76D6E-F5AA-05DC-A9DA-A5D6ABE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6644F-63F6-CBBA-A40D-705FD413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559CD7-730A-D8A3-9F25-052EC84B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Gunrock (GPU)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0B3D3C-5D7D-6B05-2121-6E45E547B179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51803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Undirected inputs</a:t>
            </a:r>
          </a:p>
          <a:p>
            <a:r>
              <a:rPr lang="en-US" kern="0" dirty="0"/>
              <a:t>RTX 4090</a:t>
            </a:r>
          </a:p>
          <a:p>
            <a:r>
              <a:rPr lang="en-US" kern="0" dirty="0"/>
              <a:t>Note: Deprecated and contains bug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</a:t>
            </a:r>
          </a:p>
          <a:p>
            <a:r>
              <a:rPr lang="en-US" kern="0" dirty="0" err="1"/>
              <a:t>Gunrock</a:t>
            </a:r>
            <a:r>
              <a:rPr lang="en-US" kern="0" dirty="0"/>
              <a:t> times out on largest graph</a:t>
            </a:r>
          </a:p>
        </p:txBody>
      </p:sp>
    </p:spTree>
    <p:extLst>
      <p:ext uri="{BB962C8B-B14F-4D97-AF65-F5344CB8AC3E}">
        <p14:creationId xmlns:p14="http://schemas.microsoft.com/office/powerpoint/2010/main" val="31799364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C0337-4226-F48C-7A2C-409C0C8C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ACF39-100D-3EF5-84AB-91364F972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3CFED-92DA-CE44-A727-C3AA3CCA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EDF3C-78C1-3049-E018-A8B2D3ED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B8DD13C-F179-3145-5044-D34D2C4B5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Khatri (GPU)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7AADED-9BCC-0A77-34BC-7EF7E838D7E8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518030" cy="43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DIMACS inputs</a:t>
            </a:r>
          </a:p>
          <a:p>
            <a:r>
              <a:rPr lang="en-US" kern="0" dirty="0"/>
              <a:t>RTX 4090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 except ac_n10000</a:t>
            </a:r>
          </a:p>
          <a:p>
            <a:r>
              <a:rPr lang="en-US" kern="0" dirty="0"/>
              <a:t>Other code times out on most </a:t>
            </a:r>
            <a:r>
              <a:rPr lang="en-US" kern="0" dirty="0" err="1"/>
              <a:t>genrmf</a:t>
            </a:r>
            <a:r>
              <a:rPr lang="en-US" kern="0" dirty="0"/>
              <a:t> graphs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F4D5C83-5B4E-2D3E-A4CB-8A1DC346659B}"/>
              </a:ext>
            </a:extLst>
          </p:cNvPr>
          <p:cNvSpPr/>
          <p:nvPr/>
        </p:nvSpPr>
        <p:spPr bwMode="auto">
          <a:xfrm>
            <a:off x="7336089" y="1828800"/>
            <a:ext cx="1347536" cy="264688"/>
          </a:xfrm>
          <a:prstGeom prst="wedgeRoundRectCallout">
            <a:avLst>
              <a:gd name="adj1" fmla="val -187435"/>
              <a:gd name="adj2" fmla="val -4199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E1715-3CB6-3803-26C1-7EF3EFE37C5B}"/>
              </a:ext>
            </a:extLst>
          </p:cNvPr>
          <p:cNvSpPr txBox="1"/>
          <p:nvPr/>
        </p:nvSpPr>
        <p:spPr>
          <a:xfrm>
            <a:off x="7336085" y="1828800"/>
            <a:ext cx="1347534" cy="264688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pPr algn="ctr">
              <a:buNone/>
            </a:pPr>
            <a:r>
              <a:rPr lang="en-US" sz="1600" dirty="0">
                <a:latin typeface="+mn-lt"/>
              </a:rPr>
              <a:t>Takes us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&lt;1 sec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7970BA3-B5D5-654E-9FA5-67701A163D44}"/>
              </a:ext>
            </a:extLst>
          </p:cNvPr>
          <p:cNvSpPr/>
          <p:nvPr/>
        </p:nvSpPr>
        <p:spPr bwMode="auto">
          <a:xfrm>
            <a:off x="7602948" y="2869751"/>
            <a:ext cx="1270538" cy="510909"/>
          </a:xfrm>
          <a:prstGeom prst="wedgeRoundRectCallout">
            <a:avLst>
              <a:gd name="adj1" fmla="val -80316"/>
              <a:gd name="adj2" fmla="val 6199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C4E1E-0346-53A1-8E3F-E2BD145F4BF5}"/>
              </a:ext>
            </a:extLst>
          </p:cNvPr>
          <p:cNvSpPr txBox="1"/>
          <p:nvPr/>
        </p:nvSpPr>
        <p:spPr>
          <a:xfrm>
            <a:off x="7602948" y="2869751"/>
            <a:ext cx="1270537" cy="510909"/>
          </a:xfrm>
          <a:prstGeom prst="rect">
            <a:avLst/>
          </a:prstGeom>
          <a:noFill/>
        </p:spPr>
        <p:txBody>
          <a:bodyPr wrap="square" lIns="45720" tIns="9144" rIns="45720" bIns="9144" rtlCol="0">
            <a:spAutoFit/>
          </a:bodyPr>
          <a:lstStyle/>
          <a:p>
            <a:pPr algn="ctr">
              <a:buNone/>
            </a:pPr>
            <a:r>
              <a:rPr lang="en-US" sz="1600" dirty="0">
                <a:latin typeface="+mn-lt"/>
              </a:rPr>
              <a:t>Slowest takes us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&lt;39 sec</a:t>
            </a:r>
          </a:p>
        </p:txBody>
      </p:sp>
    </p:spTree>
    <p:extLst>
      <p:ext uri="{BB962C8B-B14F-4D97-AF65-F5344CB8AC3E}">
        <p14:creationId xmlns:p14="http://schemas.microsoft.com/office/powerpoint/2010/main" val="39797832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F21E-F57C-C662-343E-5A3B146B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Flow (Max-Flow)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975BA-AD37-C7DE-5EA9-12D606DEF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possible flow from </a:t>
            </a:r>
            <a:r>
              <a:rPr lang="en-US" dirty="0">
                <a:solidFill>
                  <a:srgbClr val="0070C0"/>
                </a:solidFill>
              </a:rPr>
              <a:t>source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s</a:t>
            </a:r>
            <a:r>
              <a:rPr lang="en-US" dirty="0"/>
              <a:t> to </a:t>
            </a:r>
            <a:r>
              <a:rPr lang="en-US" dirty="0">
                <a:solidFill>
                  <a:srgbClr val="0070C0"/>
                </a:solidFill>
              </a:rPr>
              <a:t>sink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t</a:t>
            </a:r>
            <a:endParaRPr lang="en-US" b="1" i="1" dirty="0"/>
          </a:p>
          <a:p>
            <a:pPr lvl="1"/>
            <a:r>
              <a:rPr lang="en-US" dirty="0"/>
              <a:t>E.g., available bandwidth between two routers</a:t>
            </a:r>
          </a:p>
          <a:p>
            <a:r>
              <a:rPr lang="en-US" dirty="0"/>
              <a:t>Useful in many applications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Transportation planning</a:t>
            </a:r>
          </a:p>
          <a:p>
            <a:pPr lvl="1"/>
            <a:r>
              <a:rPr lang="en-US" dirty="0"/>
              <a:t>Minimum cut</a:t>
            </a:r>
          </a:p>
          <a:p>
            <a:pPr lvl="1"/>
            <a:r>
              <a:rPr lang="en-US" dirty="0"/>
              <a:t>Image segmentation</a:t>
            </a:r>
          </a:p>
          <a:p>
            <a:pPr lvl="1"/>
            <a:r>
              <a:rPr lang="en-US" dirty="0"/>
              <a:t>Maximum matching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A63F0-D025-BA83-ACAD-871D2332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8E056-2502-3476-2ED3-D3141D14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3C3E8C-AB10-FEFB-6A5B-BD1D2D05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98" y="2894533"/>
            <a:ext cx="3651042" cy="27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F8A1A4-BCD6-6C38-1DE9-4781E647ADE2}"/>
              </a:ext>
            </a:extLst>
          </p:cNvPr>
          <p:cNvSpPr txBox="1"/>
          <p:nvPr/>
        </p:nvSpPr>
        <p:spPr>
          <a:xfrm>
            <a:off x="7459579" y="5630278"/>
            <a:ext cx="1600861" cy="203133"/>
          </a:xfrm>
          <a:prstGeom prst="rect">
            <a:avLst/>
          </a:prstGeom>
          <a:noFill/>
        </p:spPr>
        <p:txBody>
          <a:bodyPr wrap="square" tIns="9144" rIns="0" bIns="9144" rtlCol="0">
            <a:spAutoFit/>
          </a:bodyPr>
          <a:lstStyle/>
          <a:p>
            <a:pPr algn="r">
              <a:buNone/>
            </a:pPr>
            <a:r>
              <a:rPr lang="en-US" sz="1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Pexels/Pixabay</a:t>
            </a:r>
          </a:p>
        </p:txBody>
      </p:sp>
    </p:spTree>
    <p:extLst>
      <p:ext uri="{BB962C8B-B14F-4D97-AF65-F5344CB8AC3E}">
        <p14:creationId xmlns:p14="http://schemas.microsoft.com/office/powerpoint/2010/main" val="94616771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4199A-EE50-76EC-415A-91539B96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A37FE3-9187-E088-B9D8-A69834C77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B74BD-5991-AA06-6A1A-631AA614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8123E-5A71-DA96-CD2D-13FA82CD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B6B7D25-C8E8-AD40-25D0-2B9FEAC4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Khatri (GPU)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730D9-A241-8FF1-7978-9DC5101AF968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518030" cy="425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Undirected inputs</a:t>
            </a:r>
          </a:p>
          <a:p>
            <a:r>
              <a:rPr lang="en-US" kern="0" dirty="0"/>
              <a:t>RTX 4090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</a:t>
            </a:r>
          </a:p>
          <a:p>
            <a:r>
              <a:rPr lang="en-US" kern="0" dirty="0"/>
              <a:t>Other code times out on largest graph</a:t>
            </a:r>
          </a:p>
        </p:txBody>
      </p:sp>
    </p:spTree>
    <p:extLst>
      <p:ext uri="{BB962C8B-B14F-4D97-AF65-F5344CB8AC3E}">
        <p14:creationId xmlns:p14="http://schemas.microsoft.com/office/powerpoint/2010/main" val="3416777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2B611-0A92-CA49-AD00-5750F79B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F45FE28-CAD3-15FF-C439-DFAE936FD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8E66F-30D4-2954-995A-AAFF3302A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396A4-C394-FDB2-96DF-149E8889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31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FDBC57B-0FFD-5D9F-240B-C0E8EC35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WBPR (Hybrid)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BCDD11-27BB-0EF1-93FD-C010ACB429CE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6"/>
            <a:ext cx="3518030" cy="32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DIMACS inputs</a:t>
            </a:r>
          </a:p>
          <a:p>
            <a:r>
              <a:rPr lang="en-US" kern="0" dirty="0"/>
              <a:t>RTX 4090</a:t>
            </a:r>
          </a:p>
          <a:p>
            <a:r>
              <a:rPr lang="en-US" kern="0" dirty="0"/>
              <a:t>Note: contains unknown bug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</a:t>
            </a:r>
          </a:p>
          <a:p>
            <a:r>
              <a:rPr lang="en-US" kern="0" dirty="0"/>
              <a:t>WBPR-RCSR times out on all </a:t>
            </a:r>
            <a:r>
              <a:rPr lang="en-US" kern="0" dirty="0" err="1"/>
              <a:t>genrmf</a:t>
            </a:r>
            <a:r>
              <a:rPr lang="en-US" kern="0" dirty="0"/>
              <a:t> graphs</a:t>
            </a:r>
            <a:endParaRPr lang="en-US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49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9BF4-34EA-D382-9C06-AD823E6A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48D737-6367-9254-EE35-B9CE08E48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5230" y="1209922"/>
            <a:ext cx="4572000" cy="45302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0B239-3B11-0119-DEFE-72F3D98E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 Efficient Push-Relabel Implementation for Max-Flow Computations on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74C5C-552E-A2FF-E963-168A6BE0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32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08F8FC-D78E-9712-DCF2-9137EDD5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Speedup: ECL-MF vs. WBPR (Hybrid)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F0D8D0E-902A-213E-7492-3FB7925A2616}"/>
              </a:ext>
            </a:extLst>
          </p:cNvPr>
          <p:cNvSpPr txBox="1">
            <a:spLocks/>
          </p:cNvSpPr>
          <p:nvPr/>
        </p:nvSpPr>
        <p:spPr bwMode="auto">
          <a:xfrm>
            <a:off x="457200" y="1323975"/>
            <a:ext cx="351803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Undirected inputs</a:t>
            </a:r>
          </a:p>
          <a:p>
            <a:r>
              <a:rPr lang="en-US" kern="0" dirty="0"/>
              <a:t>RTX 4090</a:t>
            </a:r>
          </a:p>
          <a:p>
            <a:r>
              <a:rPr lang="en-US" kern="0" dirty="0"/>
              <a:t>Note: contains unknown bug</a:t>
            </a:r>
          </a:p>
          <a:p>
            <a:endParaRPr lang="en-US" kern="0" dirty="0"/>
          </a:p>
          <a:p>
            <a:r>
              <a:rPr lang="en-US" kern="0" dirty="0">
                <a:solidFill>
                  <a:srgbClr val="FF0000"/>
                </a:solidFill>
              </a:rPr>
              <a:t>Faster</a:t>
            </a:r>
            <a:r>
              <a:rPr lang="en-US" kern="0" dirty="0"/>
              <a:t> on all inputs</a:t>
            </a:r>
          </a:p>
          <a:p>
            <a:r>
              <a:rPr lang="en-US" kern="0" dirty="0"/>
              <a:t>WBPR-RCSR times out on 4 largest graphs</a:t>
            </a:r>
          </a:p>
        </p:txBody>
      </p:sp>
    </p:spTree>
    <p:extLst>
      <p:ext uri="{BB962C8B-B14F-4D97-AF65-F5344CB8AC3E}">
        <p14:creationId xmlns:p14="http://schemas.microsoft.com/office/powerpoint/2010/main" val="32374226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37FF-E3DC-F713-F56D-382259DD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C1D9-AE5A-C12F-4DFA-F43867BC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86800" cy="4479925"/>
          </a:xfrm>
        </p:spPr>
        <p:txBody>
          <a:bodyPr rIns="0"/>
          <a:lstStyle/>
          <a:p>
            <a:r>
              <a:rPr lang="en-US" dirty="0">
                <a:solidFill>
                  <a:srgbClr val="0070C0"/>
                </a:solidFill>
              </a:rPr>
              <a:t>ECL-MaxFlow: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fastest</a:t>
            </a:r>
            <a:r>
              <a:rPr lang="en-US" dirty="0"/>
              <a:t> available PR GPU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5.1x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5.8x</a:t>
            </a:r>
            <a:r>
              <a:rPr lang="en-US" dirty="0"/>
              <a:t> faster than fastest CPU and GPU codes</a:t>
            </a:r>
          </a:p>
          <a:p>
            <a:r>
              <a:rPr lang="en-US" dirty="0"/>
              <a:t>Runs Global Relabeling with </a:t>
            </a:r>
            <a:r>
              <a:rPr lang="en-US" dirty="0">
                <a:solidFill>
                  <a:srgbClr val="0070C0"/>
                </a:solidFill>
              </a:rPr>
              <a:t>new frequency</a:t>
            </a:r>
          </a:p>
          <a:p>
            <a:r>
              <a:rPr lang="en-US" dirty="0">
                <a:solidFill>
                  <a:srgbClr val="0070C0"/>
                </a:solidFill>
              </a:rPr>
              <a:t>Minimizes wasted work</a:t>
            </a:r>
            <a:r>
              <a:rPr lang="en-US" dirty="0"/>
              <a:t> using worklists</a:t>
            </a:r>
          </a:p>
          <a:p>
            <a:pPr>
              <a:spcAft>
                <a:spcPts val="1200"/>
              </a:spcAft>
            </a:pPr>
            <a:r>
              <a:rPr lang="en-US" dirty="0"/>
              <a:t>Exploits GPU hardware with </a:t>
            </a:r>
            <a:r>
              <a:rPr lang="en-US" dirty="0">
                <a:solidFill>
                  <a:srgbClr val="0070C0"/>
                </a:solidFill>
              </a:rPr>
              <a:t>2-level parallelization</a:t>
            </a:r>
          </a:p>
          <a:p>
            <a:pPr>
              <a:spcBef>
                <a:spcPts val="2400"/>
              </a:spcBef>
            </a:pPr>
            <a:r>
              <a:rPr lang="en-US" sz="2800" dirty="0"/>
              <a:t>Acknowledgements: NSF Award #1955367 and NVIDIA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Contact: </a:t>
            </a:r>
            <a:r>
              <a:rPr lang="en-US" sz="2800" dirty="0">
                <a:solidFill>
                  <a:srgbClr val="0070C0"/>
                </a:solidFill>
              </a:rPr>
              <a:t>arv107@txstate.edu</a:t>
            </a:r>
            <a:r>
              <a:rPr lang="en-US" sz="2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Code + Paper: </a:t>
            </a:r>
            <a:r>
              <a:rPr lang="en-US" sz="2800" dirty="0">
                <a:solidFill>
                  <a:srgbClr val="FF0000"/>
                </a:solidFill>
              </a:rPr>
              <a:t>github.com/burtscher/ECL-MaxFlow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1AB4C-958E-DD64-9C0A-97B45864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5922A-58AA-9674-2352-1AB1769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70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B7082-C58C-9055-8331-DBE89C45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775D-BDE0-B5AE-811F-6934D017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28560-E779-0987-FB86-180FA216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7A183-E65F-646A-95A4-489C8BA8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9DDFD37-86D2-8C7F-EAFE-20EB7250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975" y="1320172"/>
            <a:ext cx="8338049" cy="43510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AE7E1C-0BFA-443A-FEB4-321BAE175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5712"/>
            <a:ext cx="8226425" cy="447992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flow/</a:t>
            </a:r>
            <a:r>
              <a:rPr lang="en-US" sz="2800" i="1" dirty="0">
                <a:solidFill>
                  <a:srgbClr val="0000FF"/>
                </a:solidFill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23312838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411F-A47E-9FE6-6820-FC0B7BBC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2682-D23D-6923-F7E5-2E27E7B3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D233F-4FCC-F209-E773-38F22F4E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5D71D-34FD-2C7A-681A-17E2ABD3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908201-AC46-CE08-6FB7-9C37B1CB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4687" y="1315847"/>
            <a:ext cx="8354625" cy="43596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AE461-AAAF-A133-684B-0525E7BB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5712"/>
            <a:ext cx="8226425" cy="447992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</a:rPr>
              <a:t>flow</a:t>
            </a:r>
            <a:r>
              <a:rPr lang="en-US" sz="2800" i="1" dirty="0"/>
              <a:t>/</a:t>
            </a:r>
            <a:r>
              <a:rPr lang="en-US" sz="2800" i="1" dirty="0">
                <a:solidFill>
                  <a:srgbClr val="0000FF"/>
                </a:solidFill>
              </a:rPr>
              <a:t>capacity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D3550A-2CE0-CB85-6B16-EBE70D9FCEC0}"/>
              </a:ext>
            </a:extLst>
          </p:cNvPr>
          <p:cNvSpPr txBox="1">
            <a:spLocks/>
          </p:cNvSpPr>
          <p:nvPr/>
        </p:nvSpPr>
        <p:spPr bwMode="auto">
          <a:xfrm>
            <a:off x="6828389" y="5243740"/>
            <a:ext cx="2137892" cy="8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2400" kern="0" dirty="0">
                <a:solidFill>
                  <a:srgbClr val="0070C0"/>
                </a:solidFill>
              </a:rPr>
              <a:t>Max-Flow is </a:t>
            </a:r>
            <a:r>
              <a:rPr lang="en-US" sz="2400" b="1" kern="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804870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8C6B2-C83F-7A1A-50C8-10A7151E1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8C1F-FFE6-7EB2-DC7E-3D405A2C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Example (Min-Cut)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E9379-1AF0-01E0-DE90-31B7C7B9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BC8B9-E2C4-ECB9-711D-E550C9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C1F55E7-35C8-EC6D-D0EF-EE05AACA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975" y="1320172"/>
            <a:ext cx="8338049" cy="43510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77834-41FA-EDB2-E18B-6C0254B4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5712"/>
            <a:ext cx="8226425" cy="447992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flow/</a:t>
            </a:r>
            <a:r>
              <a:rPr lang="en-US" sz="2800" i="1" dirty="0">
                <a:solidFill>
                  <a:srgbClr val="0000FF"/>
                </a:solidFill>
              </a:rPr>
              <a:t>capacity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9F7B8-52AC-5A7F-DD48-50B1D5E66C9A}"/>
              </a:ext>
            </a:extLst>
          </p:cNvPr>
          <p:cNvSpPr/>
          <p:nvPr/>
        </p:nvSpPr>
        <p:spPr bwMode="auto">
          <a:xfrm flipH="1">
            <a:off x="4081111" y="1315847"/>
            <a:ext cx="238341" cy="4360244"/>
          </a:xfrm>
          <a:custGeom>
            <a:avLst/>
            <a:gdLst>
              <a:gd name="connsiteX0" fmla="*/ 481634 w 549010"/>
              <a:gd name="connsiteY0" fmla="*/ 0 h 4360244"/>
              <a:gd name="connsiteX1" fmla="*/ 370 w 549010"/>
              <a:gd name="connsiteY1" fmla="*/ 2030930 h 4360244"/>
              <a:gd name="connsiteX2" fmla="*/ 549010 w 549010"/>
              <a:gd name="connsiteY2" fmla="*/ 4360244 h 436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010" h="4360244">
                <a:moveTo>
                  <a:pt x="481634" y="0"/>
                </a:moveTo>
                <a:cubicBezTo>
                  <a:pt x="235387" y="652111"/>
                  <a:pt x="-10859" y="1304223"/>
                  <a:pt x="370" y="2030930"/>
                </a:cubicBezTo>
                <a:cubicBezTo>
                  <a:pt x="11599" y="2757637"/>
                  <a:pt x="401423" y="4089132"/>
                  <a:pt x="549010" y="4360244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5D7A75-6B45-DF64-9E95-EEAC38FB80FA}"/>
              </a:ext>
            </a:extLst>
          </p:cNvPr>
          <p:cNvSpPr txBox="1">
            <a:spLocks/>
          </p:cNvSpPr>
          <p:nvPr/>
        </p:nvSpPr>
        <p:spPr bwMode="auto">
          <a:xfrm>
            <a:off x="6477802" y="5243740"/>
            <a:ext cx="2488479" cy="8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sz="2400" kern="0" dirty="0">
                <a:solidFill>
                  <a:srgbClr val="0070C0"/>
                </a:solidFill>
              </a:rPr>
              <a:t>Min-Cut is also </a:t>
            </a:r>
            <a:r>
              <a:rPr lang="en-US" sz="2400" b="1" kern="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994120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C1CC-401A-007A-787C-2CD555F6C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AB17-6638-BEA8-294B-52ABB453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Preflow &amp; Residual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FE0-F1A1-43A6-5CCA-4958C0744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617226" cy="4479925"/>
          </a:xfrm>
        </p:spPr>
        <p:txBody>
          <a:bodyPr/>
          <a:lstStyle/>
          <a:p>
            <a:r>
              <a:rPr lang="en-US" dirty="0"/>
              <a:t>Allow flow to pool at vertices during computation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excess(v)</a:t>
            </a:r>
            <a:r>
              <a:rPr lang="en-US" i="1" dirty="0"/>
              <a:t> = flow</a:t>
            </a:r>
            <a:r>
              <a:rPr lang="en-US" i="1" baseline="-25000" dirty="0"/>
              <a:t>in</a:t>
            </a:r>
            <a:r>
              <a:rPr lang="en-US" i="1" dirty="0"/>
              <a:t>(v)</a:t>
            </a:r>
            <a:r>
              <a:rPr lang="en-US" dirty="0"/>
              <a:t> </a:t>
            </a:r>
            <a:r>
              <a:rPr lang="en-US" i="1" dirty="0"/>
              <a:t>−</a:t>
            </a:r>
            <a:r>
              <a:rPr lang="en-US" dirty="0"/>
              <a:t> </a:t>
            </a:r>
            <a:r>
              <a:rPr lang="en-US" i="1" dirty="0"/>
              <a:t>flow</a:t>
            </a:r>
            <a:r>
              <a:rPr lang="en-US" i="1" baseline="-25000" dirty="0"/>
              <a:t>out</a:t>
            </a:r>
            <a:r>
              <a:rPr lang="en-US" i="1" dirty="0"/>
              <a:t>(v)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Overflowing</a:t>
            </a:r>
            <a:r>
              <a:rPr lang="en-US" dirty="0"/>
              <a:t> vertices have </a:t>
            </a:r>
            <a:r>
              <a:rPr lang="en-US" i="1" dirty="0"/>
              <a:t>excess &gt; 0</a:t>
            </a:r>
            <a:r>
              <a:rPr lang="en-US" dirty="0"/>
              <a:t> </a:t>
            </a:r>
          </a:p>
          <a:p>
            <a:r>
              <a:rPr lang="en-US" dirty="0"/>
              <a:t>The residual graph </a:t>
            </a:r>
            <a:r>
              <a:rPr lang="en-US" i="1" dirty="0"/>
              <a:t>G</a:t>
            </a:r>
            <a:r>
              <a:rPr lang="en-US" i="1" baseline="-25000" dirty="0"/>
              <a:t>f </a:t>
            </a:r>
            <a:r>
              <a:rPr lang="en-US" i="1" dirty="0"/>
              <a:t>(V, E</a:t>
            </a:r>
            <a:r>
              <a:rPr lang="en-US" i="1" baseline="-25000" dirty="0"/>
              <a:t>f </a:t>
            </a:r>
            <a:r>
              <a:rPr lang="en-US" i="1" dirty="0"/>
              <a:t>, c</a:t>
            </a:r>
            <a:r>
              <a:rPr lang="en-US" i="1" baseline="-25000" dirty="0"/>
              <a:t>f </a:t>
            </a:r>
            <a:r>
              <a:rPr lang="en-US" i="1" dirty="0"/>
              <a:t>)</a:t>
            </a:r>
            <a:r>
              <a:rPr lang="en-US" dirty="0"/>
              <a:t> shows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where excess flow can be moved</a:t>
            </a:r>
          </a:p>
          <a:p>
            <a:pPr lvl="1"/>
            <a:r>
              <a:rPr lang="en-US" dirty="0"/>
              <a:t>For each edge </a:t>
            </a:r>
            <a:r>
              <a:rPr lang="en-US" i="1" dirty="0"/>
              <a:t>(</a:t>
            </a:r>
            <a:r>
              <a:rPr lang="en-US" b="1" i="1" dirty="0"/>
              <a:t>v</a:t>
            </a:r>
            <a:r>
              <a:rPr lang="en-US" i="1" dirty="0"/>
              <a:t>, n)</a:t>
            </a:r>
            <a:r>
              <a:rPr lang="en-SG" b="1" i="1" dirty="0">
                <a:sym typeface="Symbol"/>
              </a:rPr>
              <a:t> </a:t>
            </a:r>
            <a:r>
              <a:rPr lang="en-SG" b="1" dirty="0">
                <a:sym typeface="Symbol"/>
              </a:rPr>
              <a:t></a:t>
            </a:r>
            <a:r>
              <a:rPr lang="en-US" i="1" dirty="0"/>
              <a:t> E:</a:t>
            </a:r>
            <a:endParaRPr lang="en-US" dirty="0"/>
          </a:p>
          <a:p>
            <a:pPr lvl="2"/>
            <a:r>
              <a:rPr lang="en-US" i="1" dirty="0"/>
              <a:t>c</a:t>
            </a:r>
            <a:r>
              <a:rPr lang="en-US" i="1" baseline="-25000" dirty="0"/>
              <a:t>f </a:t>
            </a:r>
            <a:r>
              <a:rPr lang="en-US" i="1" dirty="0"/>
              <a:t>(</a:t>
            </a:r>
            <a:r>
              <a:rPr lang="en-US" b="1" i="1" dirty="0"/>
              <a:t>v</a:t>
            </a:r>
            <a:r>
              <a:rPr lang="en-US" i="1" dirty="0"/>
              <a:t>, n) = capacity(</a:t>
            </a:r>
            <a:r>
              <a:rPr lang="en-US" b="1" i="1" dirty="0"/>
              <a:t>v</a:t>
            </a:r>
            <a:r>
              <a:rPr lang="en-US" i="1" dirty="0"/>
              <a:t>, n) − flow(</a:t>
            </a:r>
            <a:r>
              <a:rPr lang="en-US" b="1" i="1" dirty="0"/>
              <a:t>v</a:t>
            </a:r>
            <a:r>
              <a:rPr lang="en-US" i="1" dirty="0"/>
              <a:t>, n)       </a:t>
            </a:r>
            <a:r>
              <a:rPr lang="en-US" i="1" dirty="0">
                <a:solidFill>
                  <a:srgbClr val="FF0000"/>
                </a:solidFill>
              </a:rPr>
              <a:t>remaining capacity</a:t>
            </a:r>
          </a:p>
          <a:p>
            <a:pPr lvl="2"/>
            <a:r>
              <a:rPr lang="en-US" i="1" dirty="0"/>
              <a:t>c</a:t>
            </a:r>
            <a:r>
              <a:rPr lang="en-US" i="1" baseline="-25000" dirty="0"/>
              <a:t>f </a:t>
            </a:r>
            <a:r>
              <a:rPr lang="en-US" i="1" dirty="0"/>
              <a:t>(n, </a:t>
            </a:r>
            <a:r>
              <a:rPr lang="en-US" b="1" i="1" dirty="0"/>
              <a:t>v</a:t>
            </a:r>
            <a:r>
              <a:rPr lang="en-US" i="1" dirty="0"/>
              <a:t>) = flow(</a:t>
            </a:r>
            <a:r>
              <a:rPr lang="en-US" b="1" i="1" dirty="0"/>
              <a:t>v</a:t>
            </a:r>
            <a:r>
              <a:rPr lang="en-US" i="1" dirty="0"/>
              <a:t>, n)			</a:t>
            </a:r>
            <a:r>
              <a:rPr lang="en-US" i="1" dirty="0">
                <a:solidFill>
                  <a:srgbClr val="FF0000"/>
                </a:solidFill>
              </a:rPr>
              <a:t>reversible flow</a:t>
            </a:r>
          </a:p>
          <a:p>
            <a:pPr lvl="1"/>
            <a:r>
              <a:rPr lang="en-US" i="1" dirty="0"/>
              <a:t>E</a:t>
            </a:r>
            <a:r>
              <a:rPr lang="en-US" i="1" baseline="-25000" dirty="0"/>
              <a:t>f</a:t>
            </a:r>
            <a:r>
              <a:rPr lang="en-US" dirty="0"/>
              <a:t> includes all edges with </a:t>
            </a:r>
            <a:r>
              <a:rPr lang="en-US" i="1" dirty="0"/>
              <a:t>c</a:t>
            </a:r>
            <a:r>
              <a:rPr lang="en-US" i="1" baseline="-25000" dirty="0"/>
              <a:t>f</a:t>
            </a:r>
            <a:r>
              <a:rPr lang="en-US" i="1" dirty="0"/>
              <a:t> &gt; 0</a:t>
            </a:r>
            <a:r>
              <a:rPr lang="en-US" dirty="0"/>
              <a:t> 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56CEE-7EAA-B527-9002-5B7B55BE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F9C1A-185A-8623-4C31-D5211843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7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9808D81-1845-C7FD-3C5F-594804144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2600" y="3428509"/>
            <a:ext cx="2133600" cy="752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5C282B-4617-8EE7-FE8F-E4C667172000}"/>
              </a:ext>
            </a:extLst>
          </p:cNvPr>
          <p:cNvSpPr txBox="1"/>
          <p:nvPr/>
        </p:nvSpPr>
        <p:spPr>
          <a:xfrm>
            <a:off x="6849605" y="3074645"/>
            <a:ext cx="2104102" cy="292388"/>
          </a:xfrm>
          <a:prstGeom prst="rect">
            <a:avLst/>
          </a:prstGeom>
          <a:noFill/>
        </p:spPr>
        <p:txBody>
          <a:bodyPr wrap="none" lIns="18288" tIns="0" rtlCol="0">
            <a:spAutoFit/>
          </a:bodyPr>
          <a:lstStyle/>
          <a:p>
            <a:pPr>
              <a:buNone/>
            </a:pPr>
            <a:r>
              <a:rPr lang="en-US" sz="1600" i="1" dirty="0"/>
              <a:t>G</a:t>
            </a:r>
            <a:r>
              <a:rPr lang="en-US" sz="1600" i="1" baseline="-25000" dirty="0"/>
              <a:t>f </a:t>
            </a:r>
            <a:r>
              <a:rPr lang="en-US" sz="1600" i="1" dirty="0"/>
              <a:t>(V, E</a:t>
            </a:r>
            <a:r>
              <a:rPr lang="en-US" sz="1600" i="1" baseline="-25000" dirty="0"/>
              <a:t>f </a:t>
            </a:r>
            <a:r>
              <a:rPr lang="en-US" sz="1600" i="1" dirty="0"/>
              <a:t>): </a:t>
            </a:r>
            <a:r>
              <a:rPr lang="en-US" sz="1600" i="1" dirty="0">
                <a:solidFill>
                  <a:srgbClr val="036925"/>
                </a:solidFill>
              </a:rPr>
              <a:t>c</a:t>
            </a:r>
            <a:r>
              <a:rPr lang="en-US" sz="1600" i="1" baseline="-25000" dirty="0">
                <a:solidFill>
                  <a:srgbClr val="036925"/>
                </a:solidFill>
              </a:rPr>
              <a:t>f</a:t>
            </a:r>
            <a:r>
              <a:rPr lang="en-US" sz="1600" i="1" dirty="0"/>
              <a:t> (residual)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258FBB-0888-D90E-FE4E-3707F67016EA}"/>
              </a:ext>
            </a:extLst>
          </p:cNvPr>
          <p:cNvGrpSpPr/>
          <p:nvPr/>
        </p:nvGrpSpPr>
        <p:grpSpPr>
          <a:xfrm>
            <a:off x="6832600" y="1895448"/>
            <a:ext cx="2133600" cy="1181246"/>
            <a:chOff x="6832600" y="1895448"/>
            <a:chExt cx="2133600" cy="118124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1BD8971-E397-F8BA-4454-40A62C85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832600" y="2335091"/>
              <a:ext cx="2133600" cy="5619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F648CE-7041-38AE-3DE9-468C7D9203A9}"/>
                </a:ext>
              </a:extLst>
            </p:cNvPr>
            <p:cNvSpPr txBox="1"/>
            <p:nvPr/>
          </p:nvSpPr>
          <p:spPr>
            <a:xfrm>
              <a:off x="6849606" y="1895448"/>
              <a:ext cx="2098138" cy="292388"/>
            </a:xfrm>
            <a:prstGeom prst="rect">
              <a:avLst/>
            </a:prstGeom>
            <a:noFill/>
          </p:spPr>
          <p:txBody>
            <a:bodyPr wrap="none" lIns="18288" tIns="0" rtlCol="0">
              <a:spAutoFit/>
            </a:bodyPr>
            <a:lstStyle/>
            <a:p>
              <a:pPr>
                <a:buNone/>
              </a:pPr>
              <a:r>
                <a:rPr lang="en-US" sz="1600" i="1" dirty="0"/>
                <a:t>G(V, E): </a:t>
              </a:r>
              <a:r>
                <a:rPr lang="en-US" sz="1600" i="1" dirty="0">
                  <a:solidFill>
                    <a:srgbClr val="FF0000"/>
                  </a:solidFill>
                </a:rPr>
                <a:t>flow</a:t>
              </a:r>
              <a:r>
                <a:rPr lang="en-US" sz="1600" b="1" i="1" dirty="0"/>
                <a:t>/</a:t>
              </a:r>
              <a:r>
                <a:rPr lang="en-US" sz="1600" i="1" dirty="0">
                  <a:solidFill>
                    <a:srgbClr val="0000FF"/>
                  </a:solidFill>
                </a:rPr>
                <a:t>capacity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A6B73E-D2EC-56E8-86FF-D52EBC5099E7}"/>
                </a:ext>
              </a:extLst>
            </p:cNvPr>
            <p:cNvSpPr/>
            <p:nvPr/>
          </p:nvSpPr>
          <p:spPr bwMode="auto">
            <a:xfrm>
              <a:off x="6849607" y="1897497"/>
              <a:ext cx="2099585" cy="1179197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171FBE7-1334-BBA0-1D1E-D2094B6626A6}"/>
              </a:ext>
            </a:extLst>
          </p:cNvPr>
          <p:cNvSpPr/>
          <p:nvPr/>
        </p:nvSpPr>
        <p:spPr bwMode="auto">
          <a:xfrm>
            <a:off x="6849606" y="3076694"/>
            <a:ext cx="2099585" cy="1179197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86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23AF-48BD-A53A-A71B-D3A457EF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Push-Relabel (PR)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4302-A14A-E42C-5550-CCB816E90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517118" cy="4479925"/>
          </a:xfrm>
        </p:spPr>
        <p:txBody>
          <a:bodyPr/>
          <a:lstStyle/>
          <a:p>
            <a:r>
              <a:rPr lang="en-US" dirty="0"/>
              <a:t>Main idea</a:t>
            </a:r>
          </a:p>
          <a:p>
            <a:pPr lvl="1"/>
            <a:r>
              <a:rPr lang="en-US" dirty="0"/>
              <a:t>Push as much flow as possible from source vertex </a:t>
            </a:r>
            <a:r>
              <a:rPr lang="en-US" b="1" i="1" dirty="0"/>
              <a:t>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Iteratively </a:t>
            </a:r>
            <a:r>
              <a:rPr lang="en-US" dirty="0">
                <a:solidFill>
                  <a:srgbClr val="FF0000"/>
                </a:solidFill>
              </a:rPr>
              <a:t>push</a:t>
            </a:r>
            <a:r>
              <a:rPr lang="en-US" dirty="0"/>
              <a:t> excess flow across </a:t>
            </a:r>
            <a:r>
              <a:rPr lang="en-US" i="1" dirty="0"/>
              <a:t>G</a:t>
            </a:r>
            <a:r>
              <a:rPr lang="en-US" i="1" baseline="-25000" dirty="0"/>
              <a:t>f</a:t>
            </a:r>
            <a:r>
              <a:rPr lang="en-US" dirty="0"/>
              <a:t> until convergence</a:t>
            </a:r>
          </a:p>
          <a:p>
            <a:pPr lvl="1"/>
            <a:r>
              <a:rPr lang="en-US" dirty="0"/>
              <a:t>Use “</a:t>
            </a:r>
            <a:r>
              <a:rPr lang="en-US" dirty="0">
                <a:solidFill>
                  <a:srgbClr val="0070C0"/>
                </a:solidFill>
              </a:rPr>
              <a:t>heights</a:t>
            </a:r>
            <a:r>
              <a:rPr lang="en-US" dirty="0"/>
              <a:t>” to guide flow, only push to </a:t>
            </a:r>
            <a:r>
              <a:rPr lang="en-US" i="1" dirty="0"/>
              <a:t>lower</a:t>
            </a:r>
            <a:r>
              <a:rPr lang="en-US" dirty="0"/>
              <a:t> vertices</a:t>
            </a:r>
          </a:p>
          <a:p>
            <a:r>
              <a:rPr lang="en-US" dirty="0"/>
              <a:t>Phase I: push flow to sink </a:t>
            </a:r>
            <a:r>
              <a:rPr lang="en-US" b="1" i="1" dirty="0"/>
              <a:t>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 heights: distance to sink </a:t>
            </a:r>
            <a:r>
              <a:rPr lang="en-US" b="1" i="1" dirty="0"/>
              <a:t>t</a:t>
            </a:r>
            <a:r>
              <a:rPr lang="en-US" dirty="0"/>
              <a:t> via backwards BFS</a:t>
            </a:r>
          </a:p>
          <a:p>
            <a:r>
              <a:rPr lang="en-US" dirty="0"/>
              <a:t>Phase II: return remaining excess to source </a:t>
            </a:r>
            <a:r>
              <a:rPr lang="en-US" b="1" i="1" dirty="0"/>
              <a:t>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 heights: distance to source </a:t>
            </a:r>
            <a:r>
              <a:rPr lang="en-US" b="1" i="1" dirty="0"/>
              <a:t>s</a:t>
            </a:r>
            <a:r>
              <a:rPr lang="en-US" dirty="0"/>
              <a:t> via backwards BFS</a:t>
            </a:r>
            <a:endParaRPr lang="en-US" b="1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63CB5-06B9-DB54-616E-4A76A26B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F5E50-4326-B1D3-8030-1438A3E2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E95B30A-FA3F-E26D-4EB7-74F54F6F5A06}"/>
              </a:ext>
            </a:extLst>
          </p:cNvPr>
          <p:cNvSpPr/>
          <p:nvPr/>
        </p:nvSpPr>
        <p:spPr bwMode="auto">
          <a:xfrm>
            <a:off x="7434275" y="3324430"/>
            <a:ext cx="1540043" cy="580106"/>
          </a:xfrm>
          <a:prstGeom prst="wedgeEllipseCallout">
            <a:avLst>
              <a:gd name="adj1" fmla="val -29601"/>
              <a:gd name="adj2" fmla="val 613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readth</a:t>
            </a: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irst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earch</a:t>
            </a:r>
          </a:p>
        </p:txBody>
      </p:sp>
    </p:spTree>
    <p:extLst>
      <p:ext uri="{BB962C8B-B14F-4D97-AF65-F5344CB8AC3E}">
        <p14:creationId xmlns:p14="http://schemas.microsoft.com/office/powerpoint/2010/main" val="277477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DF56-2656-6BCD-1358-2C90CC28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and Lift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D0E1-EEE8-D0B3-AC4B-AF9165E1A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019535" cy="4479925"/>
          </a:xfrm>
        </p:spPr>
        <p:txBody>
          <a:bodyPr/>
          <a:lstStyle/>
          <a:p>
            <a:r>
              <a:rPr lang="en-US" dirty="0"/>
              <a:t>Repeatedly </a:t>
            </a:r>
            <a:r>
              <a:rPr lang="en-US" dirty="0">
                <a:solidFill>
                  <a:srgbClr val="0070C0"/>
                </a:solidFill>
              </a:rPr>
              <a:t>Push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Lift</a:t>
            </a:r>
            <a:r>
              <a:rPr lang="en-US" dirty="0"/>
              <a:t> vertices with </a:t>
            </a:r>
            <a:r>
              <a:rPr lang="en-US" i="1" dirty="0"/>
              <a:t>excess</a:t>
            </a:r>
            <a:r>
              <a:rPr lang="en-US" dirty="0"/>
              <a:t> &gt; 0</a:t>
            </a:r>
          </a:p>
          <a:p>
            <a:r>
              <a:rPr lang="en-US" dirty="0"/>
              <a:t>For a vertex </a:t>
            </a:r>
            <a:r>
              <a:rPr lang="en-US" b="1" i="1" dirty="0"/>
              <a:t>v</a:t>
            </a:r>
            <a:r>
              <a:rPr lang="en-US" dirty="0"/>
              <a:t> with </a:t>
            </a:r>
            <a:r>
              <a:rPr lang="en-US" i="1" dirty="0"/>
              <a:t>excess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)</a:t>
            </a:r>
            <a:r>
              <a:rPr lang="en-US" i="1" dirty="0"/>
              <a:t> &gt; 0</a:t>
            </a:r>
            <a:r>
              <a:rPr lang="en-US" dirty="0"/>
              <a:t>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dirty="0"/>
              <a:t>’s minimum-height neighbor in </a:t>
            </a:r>
            <a:r>
              <a:rPr lang="en-US" i="1" dirty="0"/>
              <a:t>G</a:t>
            </a:r>
            <a:r>
              <a:rPr lang="en-US" i="1" baseline="-25000" dirty="0"/>
              <a:t>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height(n) &lt; height(v)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Push</a:t>
            </a:r>
            <a:r>
              <a:rPr lang="en-US" dirty="0"/>
              <a:t> excess to </a:t>
            </a:r>
            <a:r>
              <a:rPr lang="en-US" i="1" dirty="0"/>
              <a:t>n</a:t>
            </a:r>
            <a:r>
              <a:rPr lang="en-US" dirty="0"/>
              <a:t> </a:t>
            </a:r>
          </a:p>
          <a:p>
            <a:pPr lvl="2"/>
            <a:r>
              <a:rPr lang="en-US" i="1" dirty="0"/>
              <a:t>Δ = min[excess(v), c</a:t>
            </a:r>
            <a:r>
              <a:rPr lang="en-US" i="1" baseline="-25000" dirty="0"/>
              <a:t>f</a:t>
            </a:r>
            <a:r>
              <a:rPr lang="en-US" i="1" dirty="0"/>
              <a:t> (v, n)]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Else: </a:t>
            </a:r>
            <a:r>
              <a:rPr lang="en-US" dirty="0">
                <a:solidFill>
                  <a:srgbClr val="0070C0"/>
                </a:solidFill>
              </a:rPr>
              <a:t>Lift</a:t>
            </a:r>
            <a:r>
              <a:rPr lang="en-US" dirty="0"/>
              <a:t> by relabeling </a:t>
            </a:r>
            <a:r>
              <a:rPr lang="en-US" i="1" dirty="0"/>
              <a:t>height(v)</a:t>
            </a:r>
            <a:r>
              <a:rPr lang="en-US" dirty="0"/>
              <a:t> to </a:t>
            </a:r>
            <a:r>
              <a:rPr lang="en-US" i="1" dirty="0"/>
              <a:t>height(n) + 1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Looks for an alternative path</a:t>
            </a:r>
          </a:p>
          <a:p>
            <a:r>
              <a:rPr lang="en-US" dirty="0"/>
              <a:t>Phase II exclusively reduces incoming flow</a:t>
            </a:r>
          </a:p>
          <a:p>
            <a:pPr lvl="1"/>
            <a:r>
              <a:rPr lang="en-US" i="1" dirty="0"/>
              <a:t>n = v</a:t>
            </a:r>
            <a:r>
              <a:rPr lang="en-US" dirty="0"/>
              <a:t>’s minimum-height neighbor in </a:t>
            </a:r>
            <a:r>
              <a:rPr lang="en-US" i="1" dirty="0"/>
              <a:t>G</a:t>
            </a:r>
            <a:r>
              <a:rPr lang="en-US" i="1" baseline="-25000" dirty="0"/>
              <a:t>f </a:t>
            </a:r>
            <a:r>
              <a:rPr lang="en-US" dirty="0"/>
              <a:t> s.t. </a:t>
            </a:r>
            <a:r>
              <a:rPr lang="en-US" i="1" dirty="0"/>
              <a:t>(n, v)</a:t>
            </a:r>
            <a:r>
              <a:rPr lang="en-US" dirty="0"/>
              <a:t> </a:t>
            </a:r>
            <a:r>
              <a:rPr lang="en-SG" b="1" dirty="0">
                <a:sym typeface="Symbol"/>
              </a:rPr>
              <a:t></a:t>
            </a:r>
            <a:r>
              <a:rPr lang="en-US" dirty="0"/>
              <a:t> </a:t>
            </a:r>
            <a:r>
              <a:rPr lang="en-US" i="1" dirty="0"/>
              <a:t>E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EF341-CED7-90E6-A7BE-40641A20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An Efficient Push-Relabel Implementation for Max-Flow Computations on GPUs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CE4D2-637B-8E91-5FAA-BF4879D3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7172-72BD-4DFB-AF2C-DDFDD55EEB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4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 PPT Theme 4 by 3 (cropped)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L PPT Theme 4 by 3 (cropped)" id="{8B6543D3-7F99-4C76-94FA-94C41AC118C0}" vid="{8A83BF65-CA57-4FE8-9EBF-DDCE191FF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PPT Theme 4 by 3 (cropped)</Template>
  <TotalTime>3454</TotalTime>
  <Words>2127</Words>
  <Application>Microsoft Office PowerPoint</Application>
  <PresentationFormat>On-screen Show (4:3)</PresentationFormat>
  <Paragraphs>463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Symbol</vt:lpstr>
      <vt:lpstr>Tahoma</vt:lpstr>
      <vt:lpstr>Wingdings</vt:lpstr>
      <vt:lpstr>ECL PPT Theme 4 by 3 (cropped)</vt:lpstr>
      <vt:lpstr>An Efficient Push-Relabel Implementation for Max-Flow Computations on GPUs</vt:lpstr>
      <vt:lpstr>Flow Networks</vt:lpstr>
      <vt:lpstr>Maximum Flow (Max-Flow)</vt:lpstr>
      <vt:lpstr>Max-Flow Example</vt:lpstr>
      <vt:lpstr>Max-Flow Example</vt:lpstr>
      <vt:lpstr>Max-Flow Example (Min-Cut)</vt:lpstr>
      <vt:lpstr>Preflow &amp; Residual Graph</vt:lpstr>
      <vt:lpstr>Push-Relabel (PR) Algorithm</vt:lpstr>
      <vt:lpstr>Push and Lift Operations</vt:lpstr>
      <vt:lpstr>Global Relabeling Heuristic</vt:lpstr>
      <vt:lpstr>Related Work</vt:lpstr>
      <vt:lpstr>ECL-MAXFLOW Approach</vt:lpstr>
      <vt:lpstr>GPU-based BFS</vt:lpstr>
      <vt:lpstr>Worklists</vt:lpstr>
      <vt:lpstr>Efficiently Avoiding Duplicates</vt:lpstr>
      <vt:lpstr>Two-level Parallelization</vt:lpstr>
      <vt:lpstr>Global Relabeling Frequency</vt:lpstr>
      <vt:lpstr>Handling Residual Capacity cf  </vt:lpstr>
      <vt:lpstr>Experimental Methodology</vt:lpstr>
      <vt:lpstr>Codes</vt:lpstr>
      <vt:lpstr>Hardware</vt:lpstr>
      <vt:lpstr>Input Set 1: DIMACS </vt:lpstr>
      <vt:lpstr>Input Set 2: Undirected</vt:lpstr>
      <vt:lpstr>Results</vt:lpstr>
      <vt:lpstr>Speedup: ECL-MF vs. hi_pr (CPU)</vt:lpstr>
      <vt:lpstr>Speedup: ECL-MF vs. hi_pr (CPU)</vt:lpstr>
      <vt:lpstr>Speedup: ECL-MF vs. Gunrock (GPU)</vt:lpstr>
      <vt:lpstr>Speedup: ECL-MF vs. Gunrock (GPU)</vt:lpstr>
      <vt:lpstr>Speedup: ECL-MF vs. Khatri (GPU)</vt:lpstr>
      <vt:lpstr>Speedup: ECL-MF vs. Khatri (GPU)</vt:lpstr>
      <vt:lpstr>Speedup: ECL-MF vs. WBPR (Hybrid)</vt:lpstr>
      <vt:lpstr>Speedup: ECL-MF vs. WBPR (Hybrid)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Avery Vanausdal</dc:creator>
  <cp:lastModifiedBy>Avery Vanausdal</cp:lastModifiedBy>
  <cp:revision>18</cp:revision>
  <dcterms:created xsi:type="dcterms:W3CDTF">2025-10-17T23:47:23Z</dcterms:created>
  <dcterms:modified xsi:type="dcterms:W3CDTF">2025-11-21T21:59:44Z</dcterms:modified>
</cp:coreProperties>
</file>